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4"/>
  </p:sldMasterIdLst>
  <p:notesMasterIdLst>
    <p:notesMasterId r:id="rId42"/>
  </p:notesMasterIdLst>
  <p:sldIdLst>
    <p:sldId id="442" r:id="rId5"/>
    <p:sldId id="385" r:id="rId6"/>
    <p:sldId id="2141411748" r:id="rId7"/>
    <p:sldId id="448" r:id="rId8"/>
    <p:sldId id="449" r:id="rId9"/>
    <p:sldId id="2141411726" r:id="rId10"/>
    <p:sldId id="2141411727" r:id="rId11"/>
    <p:sldId id="2141411728" r:id="rId12"/>
    <p:sldId id="2141411729" r:id="rId13"/>
    <p:sldId id="2141411730" r:id="rId14"/>
    <p:sldId id="2141411735" r:id="rId15"/>
    <p:sldId id="2141411773" r:id="rId16"/>
    <p:sldId id="2141411774" r:id="rId17"/>
    <p:sldId id="2141411732" r:id="rId18"/>
    <p:sldId id="2141411731" r:id="rId19"/>
    <p:sldId id="2141411733" r:id="rId20"/>
    <p:sldId id="2141411736" r:id="rId21"/>
    <p:sldId id="2141411775" r:id="rId22"/>
    <p:sldId id="2141411744" r:id="rId23"/>
    <p:sldId id="2141411755" r:id="rId24"/>
    <p:sldId id="2141411765" r:id="rId25"/>
    <p:sldId id="2141411776" r:id="rId26"/>
    <p:sldId id="2141411777" r:id="rId27"/>
    <p:sldId id="2141411778" r:id="rId28"/>
    <p:sldId id="2141411779" r:id="rId29"/>
    <p:sldId id="2141411780" r:id="rId30"/>
    <p:sldId id="2141411760" r:id="rId31"/>
    <p:sldId id="2141411764" r:id="rId32"/>
    <p:sldId id="2141411761" r:id="rId33"/>
    <p:sldId id="2141411781" r:id="rId34"/>
    <p:sldId id="452" r:id="rId35"/>
    <p:sldId id="2141411749" r:id="rId36"/>
    <p:sldId id="363" r:id="rId37"/>
    <p:sldId id="447" r:id="rId38"/>
    <p:sldId id="2141411750" r:id="rId39"/>
    <p:sldId id="2141411751" r:id="rId40"/>
    <p:sldId id="2141411782" r:id="rId4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EBE"/>
    <a:srgbClr val="706F6F"/>
    <a:srgbClr val="999998"/>
    <a:srgbClr val="9E9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912260-E7AA-432C-8A85-FFE705255C2C}" v="1" dt="2023-06-30T01:04:15.012"/>
    <p1510:client id="{9B321ECC-2D6A-45E1-A273-FE9EC1723AE2}" v="1" dt="2023-07-06T02:11:57.1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notesMaster" Target="notesMasters/notesMaster1.xml"/><Relationship Id="rId47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nh Vu" userId="c33b59ca-feb0-4aaf-9470-e6d6536aef95" providerId="ADAL" clId="{9B321ECC-2D6A-45E1-A273-FE9EC1723AE2}"/>
    <pc:docChg chg="modSld">
      <pc:chgData name="Minh Vu" userId="c33b59ca-feb0-4aaf-9470-e6d6536aef95" providerId="ADAL" clId="{9B321ECC-2D6A-45E1-A273-FE9EC1723AE2}" dt="2023-07-06T02:11:57.121" v="0" actId="1076"/>
      <pc:docMkLst>
        <pc:docMk/>
      </pc:docMkLst>
      <pc:sldChg chg="modSp mod">
        <pc:chgData name="Minh Vu" userId="c33b59ca-feb0-4aaf-9470-e6d6536aef95" providerId="ADAL" clId="{9B321ECC-2D6A-45E1-A273-FE9EC1723AE2}" dt="2023-07-06T02:11:57.121" v="0" actId="1076"/>
        <pc:sldMkLst>
          <pc:docMk/>
          <pc:sldMk cId="2291844977" sldId="2141411748"/>
        </pc:sldMkLst>
        <pc:spChg chg="mod">
          <ac:chgData name="Minh Vu" userId="c33b59ca-feb0-4aaf-9470-e6d6536aef95" providerId="ADAL" clId="{9B321ECC-2D6A-45E1-A273-FE9EC1723AE2}" dt="2023-07-06T02:11:57.121" v="0" actId="1076"/>
          <ac:spMkLst>
            <pc:docMk/>
            <pc:sldMk cId="2291844977" sldId="2141411748"/>
            <ac:spMk id="10" creationId="{2486152A-5B65-4812-9792-FC4684736EE4}"/>
          </ac:spMkLst>
        </pc:spChg>
      </pc:sldChg>
    </pc:docChg>
  </pc:docChgLst>
</pc:chgInfo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17C3E4-834A-4FDE-8876-3ED4986C368E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25D16B-934A-4DDA-AA9D-F9317AC2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9225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2"/>
          <p:cNvSpPr>
            <a:spLocks noGrp="1"/>
          </p:cNvSpPr>
          <p:nvPr>
            <p:ph type="pic" sz="quarter" idx="14"/>
          </p:nvPr>
        </p:nvSpPr>
        <p:spPr>
          <a:xfrm>
            <a:off x="468000" y="0"/>
            <a:ext cx="11253600" cy="6156000"/>
          </a:xfrm>
        </p:spPr>
        <p:txBody>
          <a:bodyPr lIns="144000" tIns="144000">
            <a:normAutofit/>
          </a:bodyPr>
          <a:lstStyle>
            <a:lvl1pPr>
              <a:defRPr sz="1000"/>
            </a:lvl1pPr>
          </a:lstStyle>
          <a:p>
            <a:r>
              <a:rPr lang="en-US" altLang="ja-JP"/>
              <a:t>Click icon to add picture</a:t>
            </a:r>
            <a:endParaRPr lang="en-US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080000" y="-1"/>
            <a:ext cx="5040000" cy="2592000"/>
          </a:xfrm>
          <a:solidFill>
            <a:schemeClr val="tx2"/>
          </a:solidFill>
        </p:spPr>
        <p:txBody>
          <a:bodyPr lIns="252000" tIns="252000" rIns="252000" bIns="252000" anchor="b" anchorCtr="0">
            <a:noAutofit/>
          </a:bodyPr>
          <a:lstStyle>
            <a:lvl1pPr>
              <a:lnSpc>
                <a:spcPct val="90000"/>
              </a:lnSpc>
              <a:spcAft>
                <a:spcPts val="0"/>
              </a:spcAft>
              <a:defRPr sz="3600" b="1" cap="all" baseline="0">
                <a:solidFill>
                  <a:schemeClr val="bg1"/>
                </a:solidFill>
                <a:latin typeface="+mj-lt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2000" b="1" cap="all">
                <a:solidFill>
                  <a:schemeClr val="bg1"/>
                </a:solidFill>
                <a:latin typeface="+mj-lt"/>
              </a:defRPr>
            </a:lvl2pPr>
            <a:lvl3pPr>
              <a:defRPr b="1"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noProof="0" err="1"/>
              <a:t>Textmasterformat</a:t>
            </a:r>
            <a:br>
              <a:rPr lang="en-US" noProof="0"/>
            </a:br>
            <a:r>
              <a:rPr lang="en-US" noProof="0" err="1"/>
              <a:t>bearbeiten</a:t>
            </a:r>
            <a:endParaRPr lang="en-US" noProof="0"/>
          </a:p>
          <a:p>
            <a:pPr lvl="1"/>
            <a:r>
              <a:rPr lang="en-US" noProof="0" err="1"/>
              <a:t>Zweite</a:t>
            </a:r>
            <a:r>
              <a:rPr lang="en-US" noProof="0"/>
              <a:t> </a:t>
            </a:r>
            <a:r>
              <a:rPr lang="en-US" noProof="0" err="1"/>
              <a:t>Ebene</a:t>
            </a:r>
            <a:endParaRPr lang="en-US" noProof="0"/>
          </a:p>
        </p:txBody>
      </p:sp>
      <p:sp>
        <p:nvSpPr>
          <p:cNvPr id="9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1080000" y="2700000"/>
            <a:ext cx="5040000" cy="609737"/>
          </a:xfrm>
          <a:solidFill>
            <a:srgbClr val="9D9D9D"/>
          </a:solidFill>
        </p:spPr>
        <p:txBody>
          <a:bodyPr lIns="252000" tIns="180000" rIns="180000" bIns="180000" anchor="t" anchorCtr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600" b="0" cap="all" baseline="0">
                <a:solidFill>
                  <a:schemeClr val="bg1"/>
                </a:solidFill>
                <a:latin typeface="+mj-lt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600" b="0" cap="none">
                <a:solidFill>
                  <a:schemeClr val="bg1"/>
                </a:solidFill>
                <a:latin typeface="+mj-lt"/>
              </a:defRPr>
            </a:lvl2pPr>
            <a:lvl3pPr>
              <a:defRPr b="1"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altLang="ja-JP" noProof="0"/>
              <a:t>Click to edit Master text styles</a:t>
            </a:r>
          </a:p>
        </p:txBody>
      </p:sp>
      <p:pic>
        <p:nvPicPr>
          <p:cNvPr id="5" name="Bild 4" descr="Badge_grey.png" hidden="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4432" y="0"/>
            <a:ext cx="1419800" cy="1275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772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999" y="597227"/>
            <a:ext cx="11244575" cy="455509"/>
          </a:xfrm>
        </p:spPr>
        <p:txBody>
          <a:bodyPr/>
          <a:lstStyle/>
          <a:p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23" name="Diagrammplatzhalter 8"/>
          <p:cNvSpPr>
            <a:spLocks noGrp="1"/>
          </p:cNvSpPr>
          <p:nvPr>
            <p:ph type="chart" sz="quarter" idx="16"/>
          </p:nvPr>
        </p:nvSpPr>
        <p:spPr>
          <a:xfrm>
            <a:off x="467999" y="1316991"/>
            <a:ext cx="5460584" cy="4248000"/>
          </a:xfrm>
          <a:noFill/>
        </p:spPr>
        <p:txBody>
          <a:bodyPr lIns="144000" tIns="144000" rIns="144000" bIns="144000">
            <a:noAutofit/>
          </a:bodyPr>
          <a:lstStyle/>
          <a:p>
            <a:r>
              <a:rPr lang="en-US" altLang="ja-JP"/>
              <a:t>Click icon to add chart</a:t>
            </a:r>
            <a:endParaRPr lang="en-US"/>
          </a:p>
        </p:txBody>
      </p:sp>
      <p:sp>
        <p:nvSpPr>
          <p:cNvPr id="24" name="Diagrammplatzhalter 8"/>
          <p:cNvSpPr>
            <a:spLocks noGrp="1"/>
          </p:cNvSpPr>
          <p:nvPr>
            <p:ph type="chart" sz="quarter" idx="17"/>
          </p:nvPr>
        </p:nvSpPr>
        <p:spPr>
          <a:xfrm>
            <a:off x="6239416" y="1316991"/>
            <a:ext cx="5460584" cy="4248000"/>
          </a:xfrm>
          <a:noFill/>
        </p:spPr>
        <p:txBody>
          <a:bodyPr lIns="144000" tIns="144000" rIns="144000" bIns="144000">
            <a:noAutofit/>
          </a:bodyPr>
          <a:lstStyle/>
          <a:p>
            <a:r>
              <a:rPr lang="en-US" altLang="ja-JP"/>
              <a:t>Click icon to add chart</a:t>
            </a:r>
            <a:endParaRPr lang="en-US"/>
          </a:p>
        </p:txBody>
      </p:sp>
      <p:cxnSp>
        <p:nvCxnSpPr>
          <p:cNvPr id="7" name="Gerade Verbindung 4">
            <a:extLst>
              <a:ext uri="{FF2B5EF4-FFF2-40B4-BE49-F238E27FC236}">
                <a16:creationId xmlns:a16="http://schemas.microsoft.com/office/drawing/2014/main" id="{2BAE940A-B6B2-4062-A10D-8E38DBE86AC8}"/>
              </a:ext>
            </a:extLst>
          </p:cNvPr>
          <p:cNvCxnSpPr/>
          <p:nvPr userDrawn="1"/>
        </p:nvCxnSpPr>
        <p:spPr>
          <a:xfrm>
            <a:off x="468000" y="1136991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2AE69775-672D-4AA3-8EDA-94057BEF41E6}"/>
              </a:ext>
            </a:extLst>
          </p:cNvPr>
          <p:cNvSpPr txBox="1"/>
          <p:nvPr userDrawn="1"/>
        </p:nvSpPr>
        <p:spPr>
          <a:xfrm>
            <a:off x="5668715" y="6463074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50" b="1">
                <a:solidFill>
                  <a:schemeClr val="tx2"/>
                </a:solidFill>
                <a:latin typeface="+mj-lt"/>
              </a:rPr>
              <a:t>Page </a:t>
            </a:r>
            <a:fld id="{7E07E68C-CA28-4DD4-ABB0-0D9CE8D6A15A}" type="slidenum">
              <a:rPr kumimoji="1" lang="ja-JP" altLang="en-US" sz="1050" b="1" smtClean="0">
                <a:solidFill>
                  <a:schemeClr val="tx2"/>
                </a:solidFill>
                <a:latin typeface="+mj-lt"/>
              </a:rPr>
              <a:t>‹#›</a:t>
            </a:fld>
            <a:endParaRPr kumimoji="1" lang="ja-JP" altLang="en-US" sz="1050" b="1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73291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hart large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8000" y="597227"/>
            <a:ext cx="11232000" cy="455509"/>
          </a:xfrm>
        </p:spPr>
        <p:txBody>
          <a:bodyPr/>
          <a:lstStyle/>
          <a:p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19" name="Diagrammplatzhalter 8"/>
          <p:cNvSpPr>
            <a:spLocks noGrp="1"/>
          </p:cNvSpPr>
          <p:nvPr>
            <p:ph type="chart" sz="quarter" idx="16"/>
          </p:nvPr>
        </p:nvSpPr>
        <p:spPr>
          <a:xfrm>
            <a:off x="468000" y="1316991"/>
            <a:ext cx="8712000" cy="4068000"/>
          </a:xfrm>
          <a:noFill/>
        </p:spPr>
        <p:txBody>
          <a:bodyPr lIns="144000" tIns="144000" rIns="144000" bIns="144000">
            <a:noAutofit/>
          </a:bodyPr>
          <a:lstStyle/>
          <a:p>
            <a:r>
              <a:rPr lang="en-US" altLang="ja-JP"/>
              <a:t>Click icon to add chart</a:t>
            </a:r>
            <a:endParaRPr lang="en-US"/>
          </a:p>
        </p:txBody>
      </p:sp>
      <p:sp>
        <p:nvSpPr>
          <p:cNvPr id="20" name="Textplatzhalter 6"/>
          <p:cNvSpPr>
            <a:spLocks noGrp="1"/>
          </p:cNvSpPr>
          <p:nvPr>
            <p:ph type="body" sz="quarter" idx="17"/>
          </p:nvPr>
        </p:nvSpPr>
        <p:spPr>
          <a:xfrm>
            <a:off x="9972000" y="1964991"/>
            <a:ext cx="1728000" cy="123931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altLang="ja-JP" noProof="0"/>
              <a:t>Click to edit Master text styles</a:t>
            </a:r>
          </a:p>
          <a:p>
            <a:pPr lvl="1"/>
            <a:r>
              <a:rPr lang="en-US" altLang="ja-JP" noProof="0"/>
              <a:t>Second level</a:t>
            </a:r>
          </a:p>
          <a:p>
            <a:pPr lvl="2"/>
            <a:r>
              <a:rPr lang="en-US" altLang="ja-JP" noProof="0"/>
              <a:t>Third level</a:t>
            </a:r>
          </a:p>
        </p:txBody>
      </p:sp>
      <p:cxnSp>
        <p:nvCxnSpPr>
          <p:cNvPr id="7" name="Gerade Verbindung 4">
            <a:extLst>
              <a:ext uri="{FF2B5EF4-FFF2-40B4-BE49-F238E27FC236}">
                <a16:creationId xmlns:a16="http://schemas.microsoft.com/office/drawing/2014/main" id="{D3A74278-5E33-47CA-ADB1-29C6159D0314}"/>
              </a:ext>
            </a:extLst>
          </p:cNvPr>
          <p:cNvCxnSpPr/>
          <p:nvPr userDrawn="1"/>
        </p:nvCxnSpPr>
        <p:spPr>
          <a:xfrm>
            <a:off x="468000" y="1136991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4728CF0-38B4-4893-A4B1-B1730B2CF536}"/>
              </a:ext>
            </a:extLst>
          </p:cNvPr>
          <p:cNvSpPr txBox="1"/>
          <p:nvPr userDrawn="1"/>
        </p:nvSpPr>
        <p:spPr>
          <a:xfrm>
            <a:off x="5668715" y="6463074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50" b="1">
                <a:solidFill>
                  <a:schemeClr val="tx2"/>
                </a:solidFill>
                <a:latin typeface="+mj-lt"/>
              </a:rPr>
              <a:t>Page </a:t>
            </a:r>
            <a:fld id="{7E07E68C-CA28-4DD4-ABB0-0D9CE8D6A15A}" type="slidenum">
              <a:rPr kumimoji="1" lang="ja-JP" altLang="en-US" sz="1050" b="1" smtClean="0">
                <a:solidFill>
                  <a:schemeClr val="tx2"/>
                </a:solidFill>
                <a:latin typeface="+mj-lt"/>
              </a:rPr>
              <a:t>‹#›</a:t>
            </a:fld>
            <a:endParaRPr kumimoji="1" lang="ja-JP" altLang="en-US" sz="1050" b="1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402998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 large + cap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platzhalter 6"/>
          <p:cNvSpPr>
            <a:spLocks noGrp="1"/>
          </p:cNvSpPr>
          <p:nvPr>
            <p:ph type="body" sz="quarter" idx="17"/>
          </p:nvPr>
        </p:nvSpPr>
        <p:spPr>
          <a:xfrm>
            <a:off x="468000" y="5940000"/>
            <a:ext cx="11244575" cy="234744"/>
          </a:xfrm>
        </p:spPr>
        <p:txBody>
          <a:bodyPr>
            <a:noAutofit/>
          </a:bodyPr>
          <a:lstStyle>
            <a:lvl1pPr>
              <a:defRPr sz="1400"/>
            </a:lvl1pPr>
            <a:lvl2pPr marL="0" indent="0">
              <a:buNone/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altLang="ja-JP" noProof="0"/>
              <a:t>Click to edit Master text styles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quarter" idx="18"/>
          </p:nvPr>
        </p:nvSpPr>
        <p:spPr>
          <a:xfrm>
            <a:off x="460375" y="540000"/>
            <a:ext cx="11261725" cy="1875385"/>
          </a:xfrm>
        </p:spPr>
        <p:txBody>
          <a:bodyPr/>
          <a:lstStyle/>
          <a:p>
            <a:pPr lvl="0"/>
            <a:r>
              <a:rPr kumimoji="1" lang="en-US" altLang="ja-JP" noProof="0"/>
              <a:t>Click to edit Master text styles</a:t>
            </a:r>
          </a:p>
          <a:p>
            <a:pPr lvl="1"/>
            <a:r>
              <a:rPr kumimoji="1" lang="en-US" altLang="ja-JP" noProof="0"/>
              <a:t>Second level</a:t>
            </a:r>
          </a:p>
          <a:p>
            <a:pPr lvl="2"/>
            <a:r>
              <a:rPr kumimoji="1" lang="en-US" altLang="ja-JP" noProof="0"/>
              <a:t>Third level</a:t>
            </a:r>
          </a:p>
          <a:p>
            <a:pPr lvl="3"/>
            <a:r>
              <a:rPr kumimoji="1" lang="en-US" altLang="ja-JP" noProof="0"/>
              <a:t>Fourth level</a:t>
            </a:r>
          </a:p>
          <a:p>
            <a:pPr lvl="4"/>
            <a:r>
              <a:rPr kumimoji="1" lang="en-US" altLang="ja-JP" noProof="0"/>
              <a:t>Fifth level</a:t>
            </a:r>
            <a:endParaRPr kumimoji="1" lang="en-US" noProof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44D5E23-B915-4847-AEAE-600DBB5D7A81}"/>
              </a:ext>
            </a:extLst>
          </p:cNvPr>
          <p:cNvSpPr txBox="1"/>
          <p:nvPr userDrawn="1"/>
        </p:nvSpPr>
        <p:spPr>
          <a:xfrm>
            <a:off x="5668715" y="6463074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50" b="1">
                <a:solidFill>
                  <a:schemeClr val="tx2"/>
                </a:solidFill>
                <a:latin typeface="+mj-lt"/>
              </a:rPr>
              <a:t>Page </a:t>
            </a:r>
            <a:fld id="{7E07E68C-CA28-4DD4-ABB0-0D9CE8D6A15A}" type="slidenum">
              <a:rPr kumimoji="1" lang="ja-JP" altLang="en-US" sz="1050" b="1" smtClean="0">
                <a:solidFill>
                  <a:schemeClr val="tx2"/>
                </a:solidFill>
                <a:latin typeface="+mj-lt"/>
              </a:rPr>
              <a:t>‹#›</a:t>
            </a:fld>
            <a:endParaRPr kumimoji="1" lang="ja-JP" altLang="en-US" sz="1050" b="1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468603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4 Charts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8000" y="597227"/>
            <a:ext cx="11232000" cy="455509"/>
          </a:xfrm>
        </p:spPr>
        <p:txBody>
          <a:bodyPr/>
          <a:lstStyle/>
          <a:p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23" name="Diagrammplatzhalter 8"/>
          <p:cNvSpPr>
            <a:spLocks noGrp="1"/>
          </p:cNvSpPr>
          <p:nvPr>
            <p:ph type="chart" sz="quarter" idx="16"/>
          </p:nvPr>
        </p:nvSpPr>
        <p:spPr>
          <a:xfrm>
            <a:off x="468000" y="1316991"/>
            <a:ext cx="4272592" cy="2160000"/>
          </a:xfrm>
          <a:noFill/>
          <a:ln w="6350">
            <a:solidFill>
              <a:schemeClr val="bg2">
                <a:lumMod val="90000"/>
              </a:schemeClr>
            </a:solidFill>
          </a:ln>
        </p:spPr>
        <p:txBody>
          <a:bodyPr lIns="144000" tIns="144000" rIns="144000" bIns="144000">
            <a:noAutofit/>
          </a:bodyPr>
          <a:lstStyle/>
          <a:p>
            <a:r>
              <a:rPr lang="en-US" altLang="ja-JP"/>
              <a:t>Click icon to add chart</a:t>
            </a:r>
            <a:endParaRPr lang="en-US"/>
          </a:p>
        </p:txBody>
      </p:sp>
      <p:sp>
        <p:nvSpPr>
          <p:cNvPr id="24" name="Textplatzhalter 6"/>
          <p:cNvSpPr>
            <a:spLocks noGrp="1"/>
          </p:cNvSpPr>
          <p:nvPr>
            <p:ph type="body" sz="quarter" idx="17"/>
          </p:nvPr>
        </p:nvSpPr>
        <p:spPr>
          <a:xfrm>
            <a:off x="9972000" y="1964991"/>
            <a:ext cx="1728000" cy="123931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altLang="ja-JP" noProof="0"/>
              <a:t>Click to edit Master text styles</a:t>
            </a:r>
          </a:p>
          <a:p>
            <a:pPr lvl="1"/>
            <a:r>
              <a:rPr lang="en-US" altLang="ja-JP" noProof="0"/>
              <a:t>Second level</a:t>
            </a:r>
          </a:p>
          <a:p>
            <a:pPr lvl="2"/>
            <a:r>
              <a:rPr lang="en-US" altLang="ja-JP" noProof="0"/>
              <a:t>Third level</a:t>
            </a:r>
          </a:p>
        </p:txBody>
      </p:sp>
      <p:sp>
        <p:nvSpPr>
          <p:cNvPr id="25" name="Diagrammplatzhalter 8"/>
          <p:cNvSpPr>
            <a:spLocks noGrp="1"/>
          </p:cNvSpPr>
          <p:nvPr>
            <p:ph type="chart" sz="quarter" idx="18"/>
          </p:nvPr>
        </p:nvSpPr>
        <p:spPr>
          <a:xfrm>
            <a:off x="4907408" y="1316991"/>
            <a:ext cx="4272592" cy="2160000"/>
          </a:xfrm>
          <a:noFill/>
          <a:ln w="6350">
            <a:solidFill>
              <a:schemeClr val="bg2">
                <a:lumMod val="90000"/>
              </a:schemeClr>
            </a:solidFill>
          </a:ln>
        </p:spPr>
        <p:txBody>
          <a:bodyPr lIns="144000" tIns="144000" rIns="144000" bIns="144000">
            <a:noAutofit/>
          </a:bodyPr>
          <a:lstStyle/>
          <a:p>
            <a:r>
              <a:rPr lang="en-US" altLang="ja-JP"/>
              <a:t>Click icon to add chart</a:t>
            </a:r>
            <a:endParaRPr lang="en-US"/>
          </a:p>
        </p:txBody>
      </p:sp>
      <p:sp>
        <p:nvSpPr>
          <p:cNvPr id="26" name="Diagrammplatzhalter 8"/>
          <p:cNvSpPr>
            <a:spLocks noGrp="1"/>
          </p:cNvSpPr>
          <p:nvPr>
            <p:ph type="chart" sz="quarter" idx="19"/>
          </p:nvPr>
        </p:nvSpPr>
        <p:spPr>
          <a:xfrm>
            <a:off x="468000" y="3620991"/>
            <a:ext cx="4272592" cy="2160000"/>
          </a:xfrm>
          <a:noFill/>
          <a:ln w="6350">
            <a:solidFill>
              <a:schemeClr val="bg2">
                <a:lumMod val="90000"/>
              </a:schemeClr>
            </a:solidFill>
          </a:ln>
        </p:spPr>
        <p:txBody>
          <a:bodyPr lIns="144000" tIns="144000" rIns="144000" bIns="144000">
            <a:noAutofit/>
          </a:bodyPr>
          <a:lstStyle/>
          <a:p>
            <a:r>
              <a:rPr lang="en-US" altLang="ja-JP"/>
              <a:t>Click icon to add chart</a:t>
            </a:r>
            <a:endParaRPr lang="en-US"/>
          </a:p>
        </p:txBody>
      </p:sp>
      <p:sp>
        <p:nvSpPr>
          <p:cNvPr id="27" name="Diagrammplatzhalter 8"/>
          <p:cNvSpPr>
            <a:spLocks noGrp="1"/>
          </p:cNvSpPr>
          <p:nvPr>
            <p:ph type="chart" sz="quarter" idx="20"/>
          </p:nvPr>
        </p:nvSpPr>
        <p:spPr>
          <a:xfrm>
            <a:off x="4907408" y="3620991"/>
            <a:ext cx="4272592" cy="2160000"/>
          </a:xfrm>
          <a:noFill/>
          <a:ln w="6350">
            <a:solidFill>
              <a:schemeClr val="bg2">
                <a:lumMod val="90000"/>
              </a:schemeClr>
            </a:solidFill>
          </a:ln>
        </p:spPr>
        <p:txBody>
          <a:bodyPr lIns="144000" tIns="144000" rIns="144000" bIns="144000">
            <a:noAutofit/>
          </a:bodyPr>
          <a:lstStyle/>
          <a:p>
            <a:r>
              <a:rPr lang="en-US" altLang="ja-JP"/>
              <a:t>Click icon to add chart</a:t>
            </a:r>
            <a:endParaRPr lang="en-US"/>
          </a:p>
        </p:txBody>
      </p:sp>
      <p:cxnSp>
        <p:nvCxnSpPr>
          <p:cNvPr id="10" name="Gerade Verbindung 4">
            <a:extLst>
              <a:ext uri="{FF2B5EF4-FFF2-40B4-BE49-F238E27FC236}">
                <a16:creationId xmlns:a16="http://schemas.microsoft.com/office/drawing/2014/main" id="{52C5DDBA-90B9-4961-A14B-98B9546E714F}"/>
              </a:ext>
            </a:extLst>
          </p:cNvPr>
          <p:cNvCxnSpPr/>
          <p:nvPr userDrawn="1"/>
        </p:nvCxnSpPr>
        <p:spPr>
          <a:xfrm>
            <a:off x="468000" y="1136991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E1F78BC6-0B72-4CC4-A317-57441D7DC260}"/>
              </a:ext>
            </a:extLst>
          </p:cNvPr>
          <p:cNvSpPr txBox="1"/>
          <p:nvPr userDrawn="1"/>
        </p:nvSpPr>
        <p:spPr>
          <a:xfrm>
            <a:off x="5668715" y="6463074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50" b="1">
                <a:solidFill>
                  <a:schemeClr val="tx2"/>
                </a:solidFill>
                <a:latin typeface="+mj-lt"/>
              </a:rPr>
              <a:t>Page </a:t>
            </a:r>
            <a:fld id="{7E07E68C-CA28-4DD4-ABB0-0D9CE8D6A15A}" type="slidenum">
              <a:rPr kumimoji="1" lang="ja-JP" altLang="en-US" sz="1050" b="1" smtClean="0">
                <a:solidFill>
                  <a:schemeClr val="tx2"/>
                </a:solidFill>
                <a:latin typeface="+mj-lt"/>
              </a:rPr>
              <a:t>‹#›</a:t>
            </a:fld>
            <a:endParaRPr kumimoji="1" lang="ja-JP" altLang="en-US" sz="1050" b="1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611976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able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8000" y="597227"/>
            <a:ext cx="11232000" cy="455509"/>
          </a:xfrm>
        </p:spPr>
        <p:txBody>
          <a:bodyPr/>
          <a:lstStyle/>
          <a:p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19" name="Textplatzhalter 6"/>
          <p:cNvSpPr>
            <a:spLocks noGrp="1"/>
          </p:cNvSpPr>
          <p:nvPr>
            <p:ph type="body" sz="quarter" idx="17"/>
          </p:nvPr>
        </p:nvSpPr>
        <p:spPr>
          <a:xfrm>
            <a:off x="9972000" y="1964991"/>
            <a:ext cx="1728000" cy="123931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altLang="ja-JP" noProof="0"/>
              <a:t>Click to edit Master text styles</a:t>
            </a:r>
          </a:p>
          <a:p>
            <a:pPr lvl="1"/>
            <a:r>
              <a:rPr lang="en-US" altLang="ja-JP" noProof="0"/>
              <a:t>Second level</a:t>
            </a:r>
          </a:p>
          <a:p>
            <a:pPr lvl="2"/>
            <a:r>
              <a:rPr lang="en-US" altLang="ja-JP" noProof="0"/>
              <a:t>Third level</a:t>
            </a:r>
          </a:p>
        </p:txBody>
      </p:sp>
      <p:sp>
        <p:nvSpPr>
          <p:cNvPr id="20" name="Tabellenplatzhalter 8"/>
          <p:cNvSpPr>
            <a:spLocks noGrp="1"/>
          </p:cNvSpPr>
          <p:nvPr>
            <p:ph type="tbl" sz="quarter" idx="18"/>
          </p:nvPr>
        </p:nvSpPr>
        <p:spPr>
          <a:xfrm>
            <a:off x="468000" y="1424991"/>
            <a:ext cx="8711997" cy="4248000"/>
          </a:xfrm>
        </p:spPr>
        <p:txBody>
          <a:bodyPr/>
          <a:lstStyle/>
          <a:p>
            <a:r>
              <a:rPr lang="en-US" altLang="ja-JP"/>
              <a:t>Click icon to add table</a:t>
            </a:r>
            <a:endParaRPr lang="en-US"/>
          </a:p>
        </p:txBody>
      </p:sp>
      <p:cxnSp>
        <p:nvCxnSpPr>
          <p:cNvPr id="7" name="Gerade Verbindung 4">
            <a:extLst>
              <a:ext uri="{FF2B5EF4-FFF2-40B4-BE49-F238E27FC236}">
                <a16:creationId xmlns:a16="http://schemas.microsoft.com/office/drawing/2014/main" id="{E5422D39-5700-42E9-887F-A22446232645}"/>
              </a:ext>
            </a:extLst>
          </p:cNvPr>
          <p:cNvCxnSpPr/>
          <p:nvPr userDrawn="1"/>
        </p:nvCxnSpPr>
        <p:spPr>
          <a:xfrm>
            <a:off x="468000" y="1136991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FF0E8D3-434B-43F4-ACAB-F8D5845A79BD}"/>
              </a:ext>
            </a:extLst>
          </p:cNvPr>
          <p:cNvSpPr txBox="1"/>
          <p:nvPr userDrawn="1"/>
        </p:nvSpPr>
        <p:spPr>
          <a:xfrm>
            <a:off x="5668715" y="6463074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50" b="1">
                <a:solidFill>
                  <a:schemeClr val="tx2"/>
                </a:solidFill>
                <a:latin typeface="+mj-lt"/>
              </a:rPr>
              <a:t>Page </a:t>
            </a:r>
            <a:fld id="{7E07E68C-CA28-4DD4-ABB0-0D9CE8D6A15A}" type="slidenum">
              <a:rPr kumimoji="1" lang="ja-JP" altLang="en-US" sz="1050" b="1" smtClean="0">
                <a:solidFill>
                  <a:schemeClr val="tx2"/>
                </a:solidFill>
                <a:latin typeface="+mj-lt"/>
              </a:rPr>
              <a:t>‹#›</a:t>
            </a:fld>
            <a:endParaRPr kumimoji="1" lang="ja-JP" altLang="en-US" sz="1050" b="1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400678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_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/>
          <p:cNvSpPr>
            <a:spLocks noGrp="1"/>
          </p:cNvSpPr>
          <p:nvPr>
            <p:ph type="pic" sz="quarter" idx="15"/>
          </p:nvPr>
        </p:nvSpPr>
        <p:spPr>
          <a:xfrm>
            <a:off x="468000" y="540000"/>
            <a:ext cx="11253600" cy="5616000"/>
          </a:xfrm>
          <a:noFill/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lIns="144000" tIns="144000">
            <a:normAutofit/>
          </a:bodyPr>
          <a:lstStyle>
            <a:lvl1pPr>
              <a:defRPr sz="1000"/>
            </a:lvl1pPr>
          </a:lstStyle>
          <a:p>
            <a:r>
              <a:rPr lang="en-US" altLang="ja-JP"/>
              <a:t>Click icon to add picture</a:t>
            </a:r>
            <a:endParaRPr lang="en-US"/>
          </a:p>
        </p:txBody>
      </p:sp>
      <p:sp>
        <p:nvSpPr>
          <p:cNvPr id="5" name="Textplatzhalter 11"/>
          <p:cNvSpPr>
            <a:spLocks noGrp="1"/>
          </p:cNvSpPr>
          <p:nvPr>
            <p:ph type="body" sz="quarter" idx="11"/>
          </p:nvPr>
        </p:nvSpPr>
        <p:spPr>
          <a:xfrm>
            <a:off x="468000" y="1080000"/>
            <a:ext cx="7920000" cy="1500237"/>
          </a:xfrm>
          <a:solidFill>
            <a:schemeClr val="tx2"/>
          </a:solidFill>
        </p:spPr>
        <p:txBody>
          <a:bodyPr wrap="square" lIns="252000" tIns="180000" rIns="180000" bIns="180000">
            <a:spAutoFit/>
          </a:bodyPr>
          <a:lstStyle>
            <a:lvl1pPr>
              <a:defRPr sz="3600" b="1" cap="all" baseline="0">
                <a:solidFill>
                  <a:schemeClr val="bg1"/>
                </a:solidFill>
                <a:latin typeface="+mj-lt"/>
              </a:defRPr>
            </a:lvl1pPr>
            <a:lvl2pPr marL="0" indent="0">
              <a:buNone/>
              <a:defRPr sz="2000" b="1" cap="all">
                <a:solidFill>
                  <a:schemeClr val="bg1"/>
                </a:solidFill>
                <a:latin typeface="+mj-lt"/>
              </a:defRPr>
            </a:lvl2pPr>
            <a:lvl3pPr>
              <a:defRPr b="1"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altLang="ja-JP" noProof="0"/>
              <a:t>Click to edit Master text styles</a:t>
            </a:r>
          </a:p>
          <a:p>
            <a:pPr lvl="1"/>
            <a:r>
              <a:rPr lang="en-US" altLang="ja-JP" noProof="0"/>
              <a:t>Second level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C07C9A7-2C7A-479E-8A14-E5E5068DFD5E}"/>
              </a:ext>
            </a:extLst>
          </p:cNvPr>
          <p:cNvSpPr txBox="1"/>
          <p:nvPr userDrawn="1"/>
        </p:nvSpPr>
        <p:spPr>
          <a:xfrm>
            <a:off x="5668715" y="6463074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50" b="1">
                <a:solidFill>
                  <a:schemeClr val="tx2"/>
                </a:solidFill>
                <a:latin typeface="+mj-lt"/>
              </a:rPr>
              <a:t>Page </a:t>
            </a:r>
            <a:fld id="{7E07E68C-CA28-4DD4-ABB0-0D9CE8D6A15A}" type="slidenum">
              <a:rPr kumimoji="1" lang="ja-JP" altLang="en-US" sz="1050" b="1" smtClean="0">
                <a:solidFill>
                  <a:schemeClr val="tx2"/>
                </a:solidFill>
                <a:latin typeface="+mj-lt"/>
              </a:rPr>
              <a:t>‹#›</a:t>
            </a:fld>
            <a:endParaRPr kumimoji="1" lang="ja-JP" altLang="en-US" sz="1050" b="1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924576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_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>
          <a:xfrm>
            <a:off x="479376" y="540000"/>
            <a:ext cx="11253600" cy="561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Textplatzhalter 11"/>
          <p:cNvSpPr>
            <a:spLocks noGrp="1"/>
          </p:cNvSpPr>
          <p:nvPr>
            <p:ph type="body" sz="quarter" idx="11"/>
          </p:nvPr>
        </p:nvSpPr>
        <p:spPr>
          <a:xfrm>
            <a:off x="468000" y="1080000"/>
            <a:ext cx="7920000" cy="1500237"/>
          </a:xfrm>
          <a:solidFill>
            <a:schemeClr val="tx2"/>
          </a:solidFill>
        </p:spPr>
        <p:txBody>
          <a:bodyPr lIns="252000" tIns="180000" rIns="180000" bIns="180000">
            <a:spAutoFit/>
          </a:bodyPr>
          <a:lstStyle>
            <a:lvl1pPr>
              <a:defRPr sz="3600" b="1" cap="all" baseline="0">
                <a:solidFill>
                  <a:schemeClr val="bg1"/>
                </a:solidFill>
                <a:latin typeface="+mj-lt"/>
              </a:defRPr>
            </a:lvl1pPr>
            <a:lvl2pPr marL="0" indent="0">
              <a:buNone/>
              <a:defRPr sz="2000" b="1" cap="all">
                <a:solidFill>
                  <a:schemeClr val="bg1"/>
                </a:solidFill>
                <a:latin typeface="+mj-lt"/>
              </a:defRPr>
            </a:lvl2pPr>
            <a:lvl3pPr>
              <a:defRPr b="1"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altLang="ja-JP" noProof="0"/>
              <a:t>Click to edit Master text styles</a:t>
            </a:r>
          </a:p>
          <a:p>
            <a:pPr lvl="1"/>
            <a:r>
              <a:rPr lang="en-US" altLang="ja-JP" noProof="0"/>
              <a:t>Second level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215D4EC-C520-47A7-A87B-61E2B6F34AB7}"/>
              </a:ext>
            </a:extLst>
          </p:cNvPr>
          <p:cNvSpPr txBox="1"/>
          <p:nvPr userDrawn="1"/>
        </p:nvSpPr>
        <p:spPr>
          <a:xfrm>
            <a:off x="5668715" y="6463074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50" b="1">
                <a:solidFill>
                  <a:schemeClr val="tx2"/>
                </a:solidFill>
                <a:latin typeface="+mj-lt"/>
              </a:rPr>
              <a:t>Page </a:t>
            </a:r>
            <a:fld id="{7E07E68C-CA28-4DD4-ABB0-0D9CE8D6A15A}" type="slidenum">
              <a:rPr kumimoji="1" lang="ja-JP" altLang="en-US" sz="1050" b="1" smtClean="0">
                <a:solidFill>
                  <a:schemeClr val="tx2"/>
                </a:solidFill>
                <a:latin typeface="+mj-lt"/>
              </a:rPr>
              <a:t>‹#›</a:t>
            </a:fld>
            <a:endParaRPr kumimoji="1" lang="ja-JP" altLang="en-US" sz="1050" b="1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202987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>
          <a:xfrm>
            <a:off x="468000" y="540000"/>
            <a:ext cx="11253600" cy="561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1080000" y="1387018"/>
            <a:ext cx="5280000" cy="300339"/>
          </a:xfrm>
        </p:spPr>
        <p:txBody>
          <a:bodyPr wrap="square">
            <a:spAutoFit/>
          </a:bodyPr>
          <a:lstStyle>
            <a:lvl1pPr>
              <a:spcAft>
                <a:spcPts val="0"/>
              </a:spcAft>
              <a:defRPr sz="1800" b="1" cap="none" baseline="0">
                <a:solidFill>
                  <a:schemeClr val="bg1"/>
                </a:solidFill>
                <a:latin typeface="+mj-lt"/>
              </a:defRPr>
            </a:lvl1pPr>
            <a:lvl2pPr>
              <a:defRPr sz="1100" b="1" cap="all" baseline="0">
                <a:latin typeface="+mj-lt"/>
              </a:defRPr>
            </a:lvl2pPr>
            <a:lvl3pPr>
              <a:defRPr sz="1100" b="1" cap="all" baseline="0">
                <a:latin typeface="+mj-lt"/>
              </a:defRPr>
            </a:lvl3pPr>
            <a:lvl4pPr>
              <a:defRPr sz="1100" b="1" cap="all" baseline="0">
                <a:latin typeface="+mj-lt"/>
              </a:defRPr>
            </a:lvl4pPr>
            <a:lvl5pPr>
              <a:defRPr sz="1100" b="1" cap="all" baseline="0">
                <a:latin typeface="+mj-lt"/>
              </a:defRPr>
            </a:lvl5pPr>
          </a:lstStyle>
          <a:p>
            <a:pPr lvl="0"/>
            <a:r>
              <a:rPr lang="en-US" altLang="ja-JP" noProof="0"/>
              <a:t>Click to edit Master text styles</a:t>
            </a:r>
          </a:p>
        </p:txBody>
      </p:sp>
      <p:cxnSp>
        <p:nvCxnSpPr>
          <p:cNvPr id="8" name="Gerade Verbindung 7"/>
          <p:cNvCxnSpPr/>
          <p:nvPr userDrawn="1"/>
        </p:nvCxnSpPr>
        <p:spPr>
          <a:xfrm>
            <a:off x="1080000" y="1124744"/>
            <a:ext cx="2400000" cy="0"/>
          </a:xfrm>
          <a:prstGeom prst="line">
            <a:avLst/>
          </a:prstGeom>
          <a:ln w="38100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99431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(Mi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79376" y="538228"/>
            <a:ext cx="11233248" cy="430887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 sz="2800"/>
            </a:lvl1pPr>
          </a:lstStyle>
          <a:p>
            <a:r>
              <a:rPr lang="ja-JP" altLang="en-US" noProof="0"/>
              <a:t>マスター タイトルの書式設定</a:t>
            </a:r>
          </a:p>
        </p:txBody>
      </p:sp>
      <p:sp>
        <p:nvSpPr>
          <p:cNvPr id="4" name="Inhaltsplatzhalter 2"/>
          <p:cNvSpPr>
            <a:spLocks noGrp="1"/>
          </p:cNvSpPr>
          <p:nvPr>
            <p:ph idx="1"/>
          </p:nvPr>
        </p:nvSpPr>
        <p:spPr>
          <a:xfrm>
            <a:off x="479376" y="1124744"/>
            <a:ext cx="11233248" cy="5112568"/>
          </a:xfrm>
        </p:spPr>
        <p:txBody>
          <a:bodyPr lIns="72000" tIns="0" rIns="72000" bIns="0">
            <a:noAutofit/>
          </a:bodyPr>
          <a:lstStyle>
            <a:lvl1pPr marL="269875" indent="-269875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  <a:defRPr sz="2000" b="1">
                <a:latin typeface="+mn-ea"/>
                <a:ea typeface="+mn-ea"/>
              </a:defRPr>
            </a:lvl1pPr>
            <a:lvl2pPr marL="447675" indent="-26987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>
                  <a:lumMod val="60000"/>
                  <a:lumOff val="40000"/>
                </a:schemeClr>
              </a:buClr>
              <a:buFont typeface="Wingdings" panose="05000000000000000000" pitchFamily="2" charset="2"/>
              <a:buChar char="l"/>
              <a:defRPr sz="1800" b="1">
                <a:latin typeface="+mn-ea"/>
                <a:ea typeface="+mn-ea"/>
              </a:defRPr>
            </a:lvl2pPr>
            <a:lvl3pPr marL="534988" indent="-18097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defRPr sz="1600">
                <a:latin typeface="+mn-ea"/>
                <a:ea typeface="+mn-ea"/>
              </a:defRPr>
            </a:lvl3pPr>
            <a:lvl4pPr marL="534988" indent="-17938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Char char="-"/>
              <a:defRPr sz="1600">
                <a:latin typeface="+mn-ea"/>
                <a:ea typeface="+mn-ea"/>
              </a:defRPr>
            </a:lvl4pPr>
            <a:lvl5pPr marL="801688" indent="-2603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ü"/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ja-JP" altLang="en-US" noProof="0"/>
              <a:t>マスター テキストの書式設定</a:t>
            </a:r>
          </a:p>
          <a:p>
            <a:pPr lvl="1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en-US" noProof="0"/>
          </a:p>
        </p:txBody>
      </p:sp>
      <p:cxnSp>
        <p:nvCxnSpPr>
          <p:cNvPr id="5" name="Gerade Verbindung 4"/>
          <p:cNvCxnSpPr/>
          <p:nvPr userDrawn="1"/>
        </p:nvCxnSpPr>
        <p:spPr>
          <a:xfrm>
            <a:off x="479376" y="1052736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6"/>
          <p:cNvSpPr txBox="1"/>
          <p:nvPr userDrawn="1"/>
        </p:nvSpPr>
        <p:spPr>
          <a:xfrm>
            <a:off x="5664696" y="6453336"/>
            <a:ext cx="862609" cy="288032"/>
          </a:xfrm>
          <a:prstGeom prst="rect">
            <a:avLst/>
          </a:prstGeom>
          <a:noFill/>
        </p:spPr>
        <p:txBody>
          <a:bodyPr wrap="none" lIns="0" rIns="0" rtlCol="0" anchor="ctr" anchorCtr="0">
            <a:noAutofit/>
          </a:bodyPr>
          <a:lstStyle/>
          <a:p>
            <a:pPr algn="ctr"/>
            <a:r>
              <a:rPr kumimoji="1" lang="en-US" altLang="ja-JP" sz="1000"/>
              <a:t>Page.</a:t>
            </a:r>
            <a:r>
              <a:rPr kumimoji="1" lang="ja-JP" altLang="en-US" sz="1000"/>
              <a:t> </a:t>
            </a:r>
            <a:fld id="{574FF99F-6B13-4D62-9033-1494BD055BB8}" type="slidenum">
              <a:rPr kumimoji="1" lang="ja-JP" altLang="en-US" sz="1000" smtClean="0"/>
              <a:pPr algn="ctr"/>
              <a:t>‹#›</a:t>
            </a:fld>
            <a:endParaRPr kumimoji="1" lang="ja-JP" altLang="en-US" sz="1000"/>
          </a:p>
        </p:txBody>
      </p:sp>
    </p:spTree>
    <p:extLst>
      <p:ext uri="{BB962C8B-B14F-4D97-AF65-F5344CB8AC3E}">
        <p14:creationId xmlns:p14="http://schemas.microsoft.com/office/powerpoint/2010/main" val="3081410688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/>
          <p:cNvSpPr/>
          <p:nvPr userDrawn="1"/>
        </p:nvSpPr>
        <p:spPr>
          <a:xfrm>
            <a:off x="468000" y="0"/>
            <a:ext cx="11253600" cy="615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080000" y="-1"/>
            <a:ext cx="5040000" cy="2592000"/>
          </a:xfrm>
          <a:solidFill>
            <a:schemeClr val="tx2"/>
          </a:solidFill>
        </p:spPr>
        <p:txBody>
          <a:bodyPr lIns="252000" tIns="252000" rIns="180000" bIns="252000" anchor="b" anchorCtr="0">
            <a:noAutofit/>
          </a:bodyPr>
          <a:lstStyle>
            <a:lvl1pPr>
              <a:lnSpc>
                <a:spcPct val="90000"/>
              </a:lnSpc>
              <a:spcAft>
                <a:spcPts val="0"/>
              </a:spcAft>
              <a:defRPr sz="3600" b="1" cap="all" baseline="0">
                <a:solidFill>
                  <a:schemeClr val="bg1"/>
                </a:solidFill>
                <a:latin typeface="+mj-lt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2000" b="1" cap="all">
                <a:solidFill>
                  <a:schemeClr val="bg1"/>
                </a:solidFill>
                <a:latin typeface="+mj-lt"/>
              </a:defRPr>
            </a:lvl2pPr>
            <a:lvl3pPr>
              <a:defRPr b="1"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noProof="0" err="1"/>
              <a:t>Textmasterformat</a:t>
            </a:r>
            <a:br>
              <a:rPr lang="en-US" noProof="0"/>
            </a:br>
            <a:r>
              <a:rPr lang="en-US" noProof="0" err="1"/>
              <a:t>bearbeiten</a:t>
            </a:r>
            <a:endParaRPr lang="en-US" noProof="0"/>
          </a:p>
          <a:p>
            <a:pPr lvl="1"/>
            <a:r>
              <a:rPr lang="en-US" noProof="0" err="1"/>
              <a:t>Zweite</a:t>
            </a:r>
            <a:r>
              <a:rPr lang="en-US" noProof="0"/>
              <a:t> </a:t>
            </a:r>
            <a:r>
              <a:rPr lang="en-US" noProof="0" err="1"/>
              <a:t>Ebene</a:t>
            </a:r>
            <a:endParaRPr lang="en-US" noProof="0"/>
          </a:p>
        </p:txBody>
      </p:sp>
      <p:sp>
        <p:nvSpPr>
          <p:cNvPr id="9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1080000" y="2700000"/>
            <a:ext cx="5040000" cy="609737"/>
          </a:xfrm>
          <a:solidFill>
            <a:schemeClr val="bg1"/>
          </a:solidFill>
        </p:spPr>
        <p:txBody>
          <a:bodyPr lIns="252000" tIns="180000" rIns="180000" bIns="180000" anchor="t" anchorCtr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600" b="0" cap="none">
                <a:solidFill>
                  <a:schemeClr val="bg1"/>
                </a:solidFill>
                <a:latin typeface="+mj-lt"/>
              </a:defRPr>
            </a:lvl2pPr>
            <a:lvl3pPr>
              <a:defRPr b="1"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altLang="ja-JP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5875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999" y="597227"/>
            <a:ext cx="11244575" cy="455509"/>
          </a:xfrm>
        </p:spPr>
        <p:txBody>
          <a:bodyPr/>
          <a:lstStyle/>
          <a:p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4" name="Inhaltsplatzhalter 2"/>
          <p:cNvSpPr>
            <a:spLocks noGrp="1"/>
          </p:cNvSpPr>
          <p:nvPr>
            <p:ph idx="1"/>
          </p:nvPr>
        </p:nvSpPr>
        <p:spPr>
          <a:xfrm>
            <a:off x="468000" y="1424991"/>
            <a:ext cx="11244574" cy="283153"/>
          </a:xfrm>
          <a:ln>
            <a:noFill/>
          </a:ln>
        </p:spPr>
        <p:txBody>
          <a:bodyPr wrap="square">
            <a:spAutoFit/>
          </a:bodyPr>
          <a:lstStyle>
            <a:lvl1pPr marL="177800" indent="-177800">
              <a:spcAft>
                <a:spcPts val="1800"/>
              </a:spcAft>
              <a:buClr>
                <a:schemeClr val="tx2"/>
              </a:buClr>
              <a:buFont typeface="Wingdings" panose="05000000000000000000" pitchFamily="2" charset="2"/>
              <a:buChar char="§"/>
              <a:tabLst>
                <a:tab pos="7177088" algn="r"/>
              </a:tabLst>
              <a:defRPr sz="1600"/>
            </a:lvl1pPr>
          </a:lstStyle>
          <a:p>
            <a:pPr lvl="0"/>
            <a:r>
              <a:rPr lang="en-US" altLang="ja-JP" noProof="0"/>
              <a:t>Click to edit Master text styles</a:t>
            </a:r>
          </a:p>
        </p:txBody>
      </p:sp>
      <p:cxnSp>
        <p:nvCxnSpPr>
          <p:cNvPr id="6" name="Gerade Verbindung 4">
            <a:extLst>
              <a:ext uri="{FF2B5EF4-FFF2-40B4-BE49-F238E27FC236}">
                <a16:creationId xmlns:a16="http://schemas.microsoft.com/office/drawing/2014/main" id="{57979797-8531-40C9-AA25-B52E6916CE05}"/>
              </a:ext>
            </a:extLst>
          </p:cNvPr>
          <p:cNvCxnSpPr/>
          <p:nvPr userDrawn="1"/>
        </p:nvCxnSpPr>
        <p:spPr>
          <a:xfrm>
            <a:off x="468000" y="1136991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CA12777-30D4-4D1C-8DE6-98573AE3C7ED}"/>
              </a:ext>
            </a:extLst>
          </p:cNvPr>
          <p:cNvSpPr txBox="1"/>
          <p:nvPr userDrawn="1"/>
        </p:nvSpPr>
        <p:spPr>
          <a:xfrm>
            <a:off x="5668715" y="6463074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50" b="1">
                <a:solidFill>
                  <a:schemeClr val="tx2"/>
                </a:solidFill>
                <a:latin typeface="+mj-lt"/>
              </a:rPr>
              <a:t>Page </a:t>
            </a:r>
            <a:fld id="{7E07E68C-CA28-4DD4-ABB0-0D9CE8D6A15A}" type="slidenum">
              <a:rPr kumimoji="1" lang="ja-JP" altLang="en-US" sz="1050" b="1" smtClean="0">
                <a:solidFill>
                  <a:schemeClr val="tx2"/>
                </a:solidFill>
                <a:latin typeface="+mj-lt"/>
              </a:rPr>
              <a:t>‹#›</a:t>
            </a:fld>
            <a:endParaRPr kumimoji="1" lang="ja-JP" altLang="en-US" sz="1050" b="1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74000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999" y="597227"/>
            <a:ext cx="11244575" cy="455509"/>
          </a:xfrm>
        </p:spPr>
        <p:txBody>
          <a:bodyPr/>
          <a:lstStyle/>
          <a:p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4" name="Inhaltsplatzhalter 2"/>
          <p:cNvSpPr>
            <a:spLocks noGrp="1"/>
          </p:cNvSpPr>
          <p:nvPr>
            <p:ph idx="1"/>
          </p:nvPr>
        </p:nvSpPr>
        <p:spPr>
          <a:xfrm>
            <a:off x="468000" y="1424991"/>
            <a:ext cx="11244574" cy="1887696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/>
            </a:lvl1pPr>
            <a:lvl2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/>
            </a:lvl2pPr>
            <a:lvl3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/>
            </a:lvl3pPr>
            <a:lvl4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/>
            </a:lvl4pPr>
            <a:lvl5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/>
            </a:lvl5pPr>
          </a:lstStyle>
          <a:p>
            <a:pPr lvl="0"/>
            <a:r>
              <a:rPr lang="en-US" altLang="ja-JP" noProof="0"/>
              <a:t>Click to edit Master text styles</a:t>
            </a:r>
          </a:p>
          <a:p>
            <a:pPr lvl="1"/>
            <a:r>
              <a:rPr lang="en-US" altLang="ja-JP" noProof="0"/>
              <a:t>Second level</a:t>
            </a:r>
          </a:p>
          <a:p>
            <a:pPr lvl="2"/>
            <a:r>
              <a:rPr lang="en-US" altLang="ja-JP" noProof="0"/>
              <a:t>Third level</a:t>
            </a:r>
          </a:p>
          <a:p>
            <a:pPr lvl="3"/>
            <a:r>
              <a:rPr lang="en-US" altLang="ja-JP" noProof="0"/>
              <a:t>Fourth level</a:t>
            </a:r>
          </a:p>
          <a:p>
            <a:pPr lvl="4"/>
            <a:r>
              <a:rPr lang="en-US" altLang="ja-JP" noProof="0"/>
              <a:t>Fifth level</a:t>
            </a:r>
            <a:endParaRPr lang="en-US" noProof="0"/>
          </a:p>
        </p:txBody>
      </p:sp>
      <p:cxnSp>
        <p:nvCxnSpPr>
          <p:cNvPr id="6" name="Gerade Verbindung 4">
            <a:extLst>
              <a:ext uri="{FF2B5EF4-FFF2-40B4-BE49-F238E27FC236}">
                <a16:creationId xmlns:a16="http://schemas.microsoft.com/office/drawing/2014/main" id="{A15355D3-CEB8-489E-88A7-11B56E874514}"/>
              </a:ext>
            </a:extLst>
          </p:cNvPr>
          <p:cNvCxnSpPr/>
          <p:nvPr userDrawn="1"/>
        </p:nvCxnSpPr>
        <p:spPr>
          <a:xfrm>
            <a:off x="468000" y="1136991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28D4BE4-8D41-47B8-82B8-4716B88FC765}"/>
              </a:ext>
            </a:extLst>
          </p:cNvPr>
          <p:cNvSpPr txBox="1"/>
          <p:nvPr userDrawn="1"/>
        </p:nvSpPr>
        <p:spPr>
          <a:xfrm>
            <a:off x="5668715" y="6463074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50" b="1">
                <a:solidFill>
                  <a:schemeClr val="tx2"/>
                </a:solidFill>
                <a:latin typeface="+mj-lt"/>
              </a:rPr>
              <a:t>Page </a:t>
            </a:r>
            <a:fld id="{7E07E68C-CA28-4DD4-ABB0-0D9CE8D6A15A}" type="slidenum">
              <a:rPr kumimoji="1" lang="ja-JP" altLang="en-US" sz="1050" b="1" smtClean="0">
                <a:solidFill>
                  <a:schemeClr val="tx2"/>
                </a:solidFill>
                <a:latin typeface="+mj-lt"/>
              </a:rPr>
              <a:t>‹#›</a:t>
            </a:fld>
            <a:endParaRPr kumimoji="1" lang="ja-JP" altLang="en-US" sz="1050" b="1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80911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 2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999" y="597227"/>
            <a:ext cx="11244575" cy="455509"/>
          </a:xfrm>
        </p:spPr>
        <p:txBody>
          <a:bodyPr/>
          <a:lstStyle/>
          <a:p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13" name="Textplatzhalter 4"/>
          <p:cNvSpPr>
            <a:spLocks noGrp="1"/>
          </p:cNvSpPr>
          <p:nvPr>
            <p:ph type="body" sz="quarter" idx="14"/>
          </p:nvPr>
        </p:nvSpPr>
        <p:spPr>
          <a:xfrm>
            <a:off x="467999" y="1424991"/>
            <a:ext cx="5436506" cy="1887696"/>
          </a:xfrm>
        </p:spPr>
        <p:txBody>
          <a:bodyPr wrap="square">
            <a:spAutoFit/>
          </a:bodyPr>
          <a:lstStyle/>
          <a:p>
            <a:pPr lvl="0"/>
            <a:r>
              <a:rPr lang="en-US" altLang="ja-JP" noProof="0"/>
              <a:t>Click to edit Master text styles</a:t>
            </a:r>
          </a:p>
          <a:p>
            <a:pPr lvl="1"/>
            <a:r>
              <a:rPr lang="en-US" altLang="ja-JP" noProof="0"/>
              <a:t>Second level</a:t>
            </a:r>
          </a:p>
          <a:p>
            <a:pPr lvl="2"/>
            <a:r>
              <a:rPr lang="en-US" altLang="ja-JP" noProof="0"/>
              <a:t>Third level</a:t>
            </a:r>
          </a:p>
          <a:p>
            <a:pPr lvl="3"/>
            <a:r>
              <a:rPr lang="en-US" altLang="ja-JP" noProof="0"/>
              <a:t>Fourth level</a:t>
            </a:r>
          </a:p>
          <a:p>
            <a:pPr lvl="4"/>
            <a:r>
              <a:rPr lang="en-US" altLang="ja-JP" noProof="0"/>
              <a:t>Fifth level</a:t>
            </a:r>
            <a:endParaRPr lang="en-US" noProof="0"/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5"/>
          </p:nvPr>
        </p:nvSpPr>
        <p:spPr>
          <a:xfrm>
            <a:off x="6276068" y="1424991"/>
            <a:ext cx="5436506" cy="1887696"/>
          </a:xfrm>
        </p:spPr>
        <p:txBody>
          <a:bodyPr wrap="square">
            <a:spAutoFit/>
          </a:bodyPr>
          <a:lstStyle/>
          <a:p>
            <a:pPr lvl="0"/>
            <a:r>
              <a:rPr lang="en-US" altLang="ja-JP" noProof="0"/>
              <a:t>Click to edit Master text styles</a:t>
            </a:r>
          </a:p>
          <a:p>
            <a:pPr lvl="1"/>
            <a:r>
              <a:rPr lang="en-US" altLang="ja-JP" noProof="0"/>
              <a:t>Second level</a:t>
            </a:r>
          </a:p>
          <a:p>
            <a:pPr lvl="2"/>
            <a:r>
              <a:rPr lang="en-US" altLang="ja-JP" noProof="0"/>
              <a:t>Third level</a:t>
            </a:r>
          </a:p>
          <a:p>
            <a:pPr lvl="3"/>
            <a:r>
              <a:rPr lang="en-US" altLang="ja-JP" noProof="0"/>
              <a:t>Fourth level</a:t>
            </a:r>
          </a:p>
          <a:p>
            <a:pPr lvl="4"/>
            <a:r>
              <a:rPr lang="en-US" altLang="ja-JP" noProof="0"/>
              <a:t>Fifth level</a:t>
            </a:r>
            <a:endParaRPr lang="en-US" noProof="0"/>
          </a:p>
        </p:txBody>
      </p:sp>
      <p:cxnSp>
        <p:nvCxnSpPr>
          <p:cNvPr id="7" name="Gerade Verbindung 4">
            <a:extLst>
              <a:ext uri="{FF2B5EF4-FFF2-40B4-BE49-F238E27FC236}">
                <a16:creationId xmlns:a16="http://schemas.microsoft.com/office/drawing/2014/main" id="{BE3FFBE7-B0B8-40F2-A1F7-6933ED5360BE}"/>
              </a:ext>
            </a:extLst>
          </p:cNvPr>
          <p:cNvCxnSpPr/>
          <p:nvPr userDrawn="1"/>
        </p:nvCxnSpPr>
        <p:spPr>
          <a:xfrm>
            <a:off x="468000" y="1136991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EAF2150-6F57-40CA-BDAB-D10D46B6BCF5}"/>
              </a:ext>
            </a:extLst>
          </p:cNvPr>
          <p:cNvSpPr txBox="1"/>
          <p:nvPr userDrawn="1"/>
        </p:nvSpPr>
        <p:spPr>
          <a:xfrm>
            <a:off x="5668715" y="6463074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50" b="1">
                <a:solidFill>
                  <a:schemeClr val="tx2"/>
                </a:solidFill>
                <a:latin typeface="+mj-lt"/>
              </a:rPr>
              <a:t>Page </a:t>
            </a:r>
            <a:fld id="{7E07E68C-CA28-4DD4-ABB0-0D9CE8D6A15A}" type="slidenum">
              <a:rPr kumimoji="1" lang="ja-JP" altLang="en-US" sz="1050" b="1" smtClean="0">
                <a:solidFill>
                  <a:schemeClr val="tx2"/>
                </a:solidFill>
                <a:latin typeface="+mj-lt"/>
              </a:rPr>
              <a:t>‹#›</a:t>
            </a:fld>
            <a:endParaRPr kumimoji="1" lang="ja-JP" altLang="en-US" sz="1050" b="1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90396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ext +1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999" y="597227"/>
            <a:ext cx="11244575" cy="455509"/>
          </a:xfrm>
        </p:spPr>
        <p:txBody>
          <a:bodyPr/>
          <a:lstStyle/>
          <a:p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13" name="Textplatzhalter 4"/>
          <p:cNvSpPr>
            <a:spLocks noGrp="1"/>
          </p:cNvSpPr>
          <p:nvPr>
            <p:ph type="body" sz="quarter" idx="14"/>
          </p:nvPr>
        </p:nvSpPr>
        <p:spPr>
          <a:xfrm>
            <a:off x="467999" y="1424991"/>
            <a:ext cx="5424002" cy="1887696"/>
          </a:xfrm>
        </p:spPr>
        <p:txBody>
          <a:bodyPr wrap="square">
            <a:spAutoFit/>
          </a:bodyPr>
          <a:lstStyle/>
          <a:p>
            <a:pPr lvl="0"/>
            <a:r>
              <a:rPr lang="en-US" altLang="ja-JP" noProof="0"/>
              <a:t>Click to edit Master text styles</a:t>
            </a:r>
          </a:p>
          <a:p>
            <a:pPr lvl="1"/>
            <a:r>
              <a:rPr lang="en-US" altLang="ja-JP" noProof="0"/>
              <a:t>Second level</a:t>
            </a:r>
          </a:p>
          <a:p>
            <a:pPr lvl="2"/>
            <a:r>
              <a:rPr lang="en-US" altLang="ja-JP" noProof="0"/>
              <a:t>Third level</a:t>
            </a:r>
          </a:p>
          <a:p>
            <a:pPr lvl="3"/>
            <a:r>
              <a:rPr lang="en-US" altLang="ja-JP" noProof="0"/>
              <a:t>Fourth level</a:t>
            </a:r>
          </a:p>
          <a:p>
            <a:pPr lvl="4"/>
            <a:r>
              <a:rPr lang="en-US" altLang="ja-JP" noProof="0"/>
              <a:t>Fifth level</a:t>
            </a:r>
            <a:endParaRPr lang="en-US" noProof="0"/>
          </a:p>
        </p:txBody>
      </p:sp>
      <p:sp>
        <p:nvSpPr>
          <p:cNvPr id="15" name="Bildplatzhalter 3"/>
          <p:cNvSpPr>
            <a:spLocks noGrp="1"/>
          </p:cNvSpPr>
          <p:nvPr>
            <p:ph type="pic" sz="quarter" idx="15"/>
          </p:nvPr>
        </p:nvSpPr>
        <p:spPr>
          <a:xfrm>
            <a:off x="6300000" y="1424991"/>
            <a:ext cx="5400000" cy="4248000"/>
          </a:xfrm>
          <a:ln w="6350">
            <a:noFill/>
          </a:ln>
        </p:spPr>
        <p:txBody>
          <a:bodyPr lIns="144000" tIns="144000">
            <a:normAutofit/>
          </a:bodyPr>
          <a:lstStyle>
            <a:lvl1pPr>
              <a:defRPr sz="1000"/>
            </a:lvl1pPr>
          </a:lstStyle>
          <a:p>
            <a:r>
              <a:rPr lang="en-US" altLang="ja-JP"/>
              <a:t>Click icon to add picture</a:t>
            </a:r>
            <a:endParaRPr lang="en-US"/>
          </a:p>
        </p:txBody>
      </p:sp>
      <p:cxnSp>
        <p:nvCxnSpPr>
          <p:cNvPr id="7" name="Gerade Verbindung 4">
            <a:extLst>
              <a:ext uri="{FF2B5EF4-FFF2-40B4-BE49-F238E27FC236}">
                <a16:creationId xmlns:a16="http://schemas.microsoft.com/office/drawing/2014/main" id="{A82DFE47-0884-463E-8FD8-434DEC37F45F}"/>
              </a:ext>
            </a:extLst>
          </p:cNvPr>
          <p:cNvCxnSpPr/>
          <p:nvPr userDrawn="1"/>
        </p:nvCxnSpPr>
        <p:spPr>
          <a:xfrm>
            <a:off x="468000" y="1136991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C55447A-6505-45C3-AE39-4AE7D090C022}"/>
              </a:ext>
            </a:extLst>
          </p:cNvPr>
          <p:cNvSpPr txBox="1"/>
          <p:nvPr userDrawn="1"/>
        </p:nvSpPr>
        <p:spPr>
          <a:xfrm>
            <a:off x="5668715" y="6463074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50" b="1">
                <a:solidFill>
                  <a:schemeClr val="tx2"/>
                </a:solidFill>
                <a:latin typeface="+mj-lt"/>
              </a:rPr>
              <a:t>Page </a:t>
            </a:r>
            <a:fld id="{7E07E68C-CA28-4DD4-ABB0-0D9CE8D6A15A}" type="slidenum">
              <a:rPr kumimoji="1" lang="ja-JP" altLang="en-US" sz="1050" b="1" smtClean="0">
                <a:solidFill>
                  <a:schemeClr val="tx2"/>
                </a:solidFill>
                <a:latin typeface="+mj-lt"/>
              </a:rPr>
              <a:t>‹#›</a:t>
            </a:fld>
            <a:endParaRPr kumimoji="1" lang="ja-JP" altLang="en-US" sz="1050" b="1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3624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ext + 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999" y="597227"/>
            <a:ext cx="11244575" cy="455509"/>
          </a:xfrm>
        </p:spPr>
        <p:txBody>
          <a:bodyPr/>
          <a:lstStyle/>
          <a:p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13" name="Textplatzhalter 4"/>
          <p:cNvSpPr>
            <a:spLocks noGrp="1"/>
          </p:cNvSpPr>
          <p:nvPr>
            <p:ph type="body" sz="quarter" idx="14"/>
          </p:nvPr>
        </p:nvSpPr>
        <p:spPr>
          <a:xfrm>
            <a:off x="467999" y="1424991"/>
            <a:ext cx="5424002" cy="1887696"/>
          </a:xfrm>
        </p:spPr>
        <p:txBody>
          <a:bodyPr wrap="square">
            <a:spAutoFit/>
          </a:bodyPr>
          <a:lstStyle/>
          <a:p>
            <a:pPr lvl="0"/>
            <a:r>
              <a:rPr lang="en-US" altLang="ja-JP" noProof="0"/>
              <a:t>Click to edit Master text styles</a:t>
            </a:r>
          </a:p>
          <a:p>
            <a:pPr lvl="1"/>
            <a:r>
              <a:rPr lang="en-US" altLang="ja-JP" noProof="0"/>
              <a:t>Second level</a:t>
            </a:r>
          </a:p>
          <a:p>
            <a:pPr lvl="2"/>
            <a:r>
              <a:rPr lang="en-US" altLang="ja-JP" noProof="0"/>
              <a:t>Third level</a:t>
            </a:r>
          </a:p>
          <a:p>
            <a:pPr lvl="3"/>
            <a:r>
              <a:rPr lang="en-US" altLang="ja-JP" noProof="0"/>
              <a:t>Fourth level</a:t>
            </a:r>
          </a:p>
          <a:p>
            <a:pPr lvl="4"/>
            <a:r>
              <a:rPr lang="en-US" altLang="ja-JP" noProof="0"/>
              <a:t>Fifth level</a:t>
            </a:r>
            <a:endParaRPr lang="en-US" noProof="0"/>
          </a:p>
        </p:txBody>
      </p:sp>
      <p:sp>
        <p:nvSpPr>
          <p:cNvPr id="14" name="Bildplatzhalter 3"/>
          <p:cNvSpPr>
            <a:spLocks noGrp="1"/>
          </p:cNvSpPr>
          <p:nvPr>
            <p:ph type="pic" sz="quarter" idx="15"/>
          </p:nvPr>
        </p:nvSpPr>
        <p:spPr>
          <a:xfrm>
            <a:off x="6300000" y="1424991"/>
            <a:ext cx="2628000" cy="1980000"/>
          </a:xfrm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lIns="144000" tIns="144000">
            <a:normAutofit/>
          </a:bodyPr>
          <a:lstStyle>
            <a:lvl1pPr>
              <a:defRPr sz="1000"/>
            </a:lvl1pPr>
          </a:lstStyle>
          <a:p>
            <a:r>
              <a:rPr lang="en-US" altLang="ja-JP"/>
              <a:t>Click icon to add picture</a:t>
            </a:r>
            <a:endParaRPr lang="en-US"/>
          </a:p>
        </p:txBody>
      </p:sp>
      <p:sp>
        <p:nvSpPr>
          <p:cNvPr id="16" name="Bildplatzhalter 3"/>
          <p:cNvSpPr>
            <a:spLocks noGrp="1"/>
          </p:cNvSpPr>
          <p:nvPr>
            <p:ph type="pic" sz="quarter" idx="16"/>
          </p:nvPr>
        </p:nvSpPr>
        <p:spPr>
          <a:xfrm>
            <a:off x="9072352" y="1424991"/>
            <a:ext cx="2628000" cy="1980000"/>
          </a:xfrm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lIns="144000" tIns="144000">
            <a:normAutofit/>
          </a:bodyPr>
          <a:lstStyle>
            <a:lvl1pPr>
              <a:defRPr sz="1000"/>
            </a:lvl1pPr>
          </a:lstStyle>
          <a:p>
            <a:r>
              <a:rPr lang="en-US" altLang="ja-JP"/>
              <a:t>Click icon to add picture</a:t>
            </a:r>
            <a:endParaRPr lang="en-US"/>
          </a:p>
        </p:txBody>
      </p:sp>
      <p:sp>
        <p:nvSpPr>
          <p:cNvPr id="17" name="Bildplatzhalter 3"/>
          <p:cNvSpPr>
            <a:spLocks noGrp="1"/>
          </p:cNvSpPr>
          <p:nvPr>
            <p:ph type="pic" sz="quarter" idx="17"/>
          </p:nvPr>
        </p:nvSpPr>
        <p:spPr>
          <a:xfrm>
            <a:off x="6300000" y="3548991"/>
            <a:ext cx="2628000" cy="1980000"/>
          </a:xfrm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lIns="144000" tIns="144000">
            <a:normAutofit/>
          </a:bodyPr>
          <a:lstStyle>
            <a:lvl1pPr>
              <a:defRPr sz="1000"/>
            </a:lvl1pPr>
          </a:lstStyle>
          <a:p>
            <a:r>
              <a:rPr lang="en-US" altLang="ja-JP"/>
              <a:t>Click icon to add picture</a:t>
            </a:r>
            <a:endParaRPr lang="en-US"/>
          </a:p>
        </p:txBody>
      </p:sp>
      <p:sp>
        <p:nvSpPr>
          <p:cNvPr id="18" name="Bildplatzhalter 3"/>
          <p:cNvSpPr>
            <a:spLocks noGrp="1"/>
          </p:cNvSpPr>
          <p:nvPr>
            <p:ph type="pic" sz="quarter" idx="18"/>
          </p:nvPr>
        </p:nvSpPr>
        <p:spPr>
          <a:xfrm>
            <a:off x="9072352" y="3548991"/>
            <a:ext cx="2628000" cy="1980000"/>
          </a:xfrm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lIns="144000" tIns="144000">
            <a:normAutofit/>
          </a:bodyPr>
          <a:lstStyle>
            <a:lvl1pPr>
              <a:defRPr sz="1000"/>
            </a:lvl1pPr>
          </a:lstStyle>
          <a:p>
            <a:r>
              <a:rPr lang="en-US" altLang="ja-JP"/>
              <a:t>Click icon to add picture</a:t>
            </a:r>
            <a:endParaRPr lang="en-US"/>
          </a:p>
        </p:txBody>
      </p:sp>
      <p:cxnSp>
        <p:nvCxnSpPr>
          <p:cNvPr id="10" name="Gerade Verbindung 4">
            <a:extLst>
              <a:ext uri="{FF2B5EF4-FFF2-40B4-BE49-F238E27FC236}">
                <a16:creationId xmlns:a16="http://schemas.microsoft.com/office/drawing/2014/main" id="{B76D4DD0-4EDD-4DFD-9117-94AB0DE11A6B}"/>
              </a:ext>
            </a:extLst>
          </p:cNvPr>
          <p:cNvCxnSpPr/>
          <p:nvPr userDrawn="1"/>
        </p:nvCxnSpPr>
        <p:spPr>
          <a:xfrm>
            <a:off x="468000" y="1136991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5C2371FC-0F29-480A-B969-A89E454B9A4D}"/>
              </a:ext>
            </a:extLst>
          </p:cNvPr>
          <p:cNvSpPr txBox="1"/>
          <p:nvPr userDrawn="1"/>
        </p:nvSpPr>
        <p:spPr>
          <a:xfrm>
            <a:off x="5668715" y="6463074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50" b="1">
                <a:solidFill>
                  <a:schemeClr val="tx2"/>
                </a:solidFill>
                <a:latin typeface="+mj-lt"/>
              </a:rPr>
              <a:t>Page </a:t>
            </a:r>
            <a:fld id="{7E07E68C-CA28-4DD4-ABB0-0D9CE8D6A15A}" type="slidenum">
              <a:rPr kumimoji="1" lang="ja-JP" altLang="en-US" sz="1050" b="1" smtClean="0">
                <a:solidFill>
                  <a:schemeClr val="tx2"/>
                </a:solidFill>
                <a:latin typeface="+mj-lt"/>
              </a:rPr>
              <a:t>‹#›</a:t>
            </a:fld>
            <a:endParaRPr kumimoji="1" lang="ja-JP" altLang="en-US" sz="1050" b="1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03302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 large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8000" y="597227"/>
            <a:ext cx="11232000" cy="455509"/>
          </a:xfrm>
        </p:spPr>
        <p:txBody>
          <a:bodyPr/>
          <a:lstStyle/>
          <a:p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19" name="Textplatzhalter 6"/>
          <p:cNvSpPr>
            <a:spLocks noGrp="1"/>
          </p:cNvSpPr>
          <p:nvPr>
            <p:ph type="body" sz="quarter" idx="17"/>
          </p:nvPr>
        </p:nvSpPr>
        <p:spPr>
          <a:xfrm>
            <a:off x="9972000" y="1964991"/>
            <a:ext cx="1728000" cy="123931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altLang="ja-JP" noProof="0"/>
              <a:t>Click to edit Master text styles</a:t>
            </a:r>
          </a:p>
          <a:p>
            <a:pPr lvl="1"/>
            <a:r>
              <a:rPr lang="en-US" altLang="ja-JP" noProof="0"/>
              <a:t>Second level</a:t>
            </a:r>
          </a:p>
          <a:p>
            <a:pPr lvl="2"/>
            <a:r>
              <a:rPr lang="en-US" altLang="ja-JP" noProof="0"/>
              <a:t>Third level</a:t>
            </a:r>
          </a:p>
        </p:txBody>
      </p:sp>
      <p:sp>
        <p:nvSpPr>
          <p:cNvPr id="20" name="Bildplatzhalter 8"/>
          <p:cNvSpPr>
            <a:spLocks noGrp="1"/>
          </p:cNvSpPr>
          <p:nvPr>
            <p:ph type="pic" sz="quarter" idx="18"/>
          </p:nvPr>
        </p:nvSpPr>
        <p:spPr>
          <a:xfrm>
            <a:off x="468000" y="1424991"/>
            <a:ext cx="8712000" cy="4248000"/>
          </a:xfrm>
        </p:spPr>
        <p:txBody>
          <a:bodyPr lIns="144000" tIns="144000">
            <a:noAutofit/>
          </a:bodyPr>
          <a:lstStyle>
            <a:lvl1pPr>
              <a:defRPr sz="1000"/>
            </a:lvl1pPr>
          </a:lstStyle>
          <a:p>
            <a:r>
              <a:rPr lang="en-US" altLang="ja-JP"/>
              <a:t>Click icon to add picture</a:t>
            </a:r>
            <a:endParaRPr lang="en-US"/>
          </a:p>
        </p:txBody>
      </p:sp>
      <p:cxnSp>
        <p:nvCxnSpPr>
          <p:cNvPr id="7" name="Gerade Verbindung 4">
            <a:extLst>
              <a:ext uri="{FF2B5EF4-FFF2-40B4-BE49-F238E27FC236}">
                <a16:creationId xmlns:a16="http://schemas.microsoft.com/office/drawing/2014/main" id="{CE41CD3C-03A4-4769-A3DC-5D30FCB02D61}"/>
              </a:ext>
            </a:extLst>
          </p:cNvPr>
          <p:cNvCxnSpPr/>
          <p:nvPr userDrawn="1"/>
        </p:nvCxnSpPr>
        <p:spPr>
          <a:xfrm>
            <a:off x="468000" y="1136991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491FE76-0178-4C83-9226-A156A31B3252}"/>
              </a:ext>
            </a:extLst>
          </p:cNvPr>
          <p:cNvSpPr txBox="1"/>
          <p:nvPr userDrawn="1"/>
        </p:nvSpPr>
        <p:spPr>
          <a:xfrm>
            <a:off x="5668715" y="6463074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50" b="1">
                <a:solidFill>
                  <a:schemeClr val="tx2"/>
                </a:solidFill>
                <a:latin typeface="+mj-lt"/>
              </a:rPr>
              <a:t>Page </a:t>
            </a:r>
            <a:fld id="{7E07E68C-CA28-4DD4-ABB0-0D9CE8D6A15A}" type="slidenum">
              <a:rPr kumimoji="1" lang="ja-JP" altLang="en-US" sz="1050" b="1" smtClean="0">
                <a:solidFill>
                  <a:schemeClr val="tx2"/>
                </a:solidFill>
                <a:latin typeface="+mj-lt"/>
              </a:rPr>
              <a:t>‹#›</a:t>
            </a:fld>
            <a:endParaRPr kumimoji="1" lang="ja-JP" altLang="en-US" sz="1050" b="1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06880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999" y="597227"/>
            <a:ext cx="11244575" cy="455509"/>
          </a:xfrm>
        </p:spPr>
        <p:txBody>
          <a:bodyPr/>
          <a:lstStyle/>
          <a:p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24" name="Diagrammplatzhalter 8"/>
          <p:cNvSpPr>
            <a:spLocks noGrp="1"/>
          </p:cNvSpPr>
          <p:nvPr>
            <p:ph type="chart" sz="quarter" idx="17"/>
          </p:nvPr>
        </p:nvSpPr>
        <p:spPr>
          <a:xfrm>
            <a:off x="6480000" y="1316991"/>
            <a:ext cx="5220000" cy="4248000"/>
          </a:xfrm>
          <a:noFill/>
        </p:spPr>
        <p:txBody>
          <a:bodyPr lIns="144000" tIns="144000" rIns="144000" bIns="144000">
            <a:noAutofit/>
          </a:bodyPr>
          <a:lstStyle/>
          <a:p>
            <a:r>
              <a:rPr lang="en-US" altLang="ja-JP"/>
              <a:t>Click icon to add chart</a:t>
            </a:r>
            <a:endParaRPr lang="en-US"/>
          </a:p>
        </p:txBody>
      </p:sp>
      <p:sp>
        <p:nvSpPr>
          <p:cNvPr id="7" name="Textplatzhalter 4"/>
          <p:cNvSpPr>
            <a:spLocks noGrp="1"/>
          </p:cNvSpPr>
          <p:nvPr>
            <p:ph type="body" sz="quarter" idx="14"/>
          </p:nvPr>
        </p:nvSpPr>
        <p:spPr>
          <a:xfrm>
            <a:off x="467998" y="1424991"/>
            <a:ext cx="5417647" cy="1887696"/>
          </a:xfrm>
        </p:spPr>
        <p:txBody>
          <a:bodyPr wrap="square">
            <a:spAutoFit/>
          </a:bodyPr>
          <a:lstStyle/>
          <a:p>
            <a:pPr lvl="0"/>
            <a:r>
              <a:rPr lang="en-US" altLang="ja-JP" noProof="0"/>
              <a:t>Click to edit Master text styles</a:t>
            </a:r>
          </a:p>
          <a:p>
            <a:pPr lvl="1"/>
            <a:r>
              <a:rPr lang="en-US" altLang="ja-JP" noProof="0"/>
              <a:t>Second level</a:t>
            </a:r>
          </a:p>
          <a:p>
            <a:pPr lvl="2"/>
            <a:r>
              <a:rPr lang="en-US" altLang="ja-JP" noProof="0"/>
              <a:t>Third level</a:t>
            </a:r>
          </a:p>
          <a:p>
            <a:pPr lvl="3"/>
            <a:r>
              <a:rPr lang="en-US" altLang="ja-JP" noProof="0"/>
              <a:t>Fourth level</a:t>
            </a:r>
          </a:p>
          <a:p>
            <a:pPr lvl="4"/>
            <a:r>
              <a:rPr lang="en-US" altLang="ja-JP" noProof="0"/>
              <a:t>Fifth level</a:t>
            </a:r>
            <a:endParaRPr lang="en-US" noProof="0"/>
          </a:p>
        </p:txBody>
      </p:sp>
      <p:cxnSp>
        <p:nvCxnSpPr>
          <p:cNvPr id="8" name="Gerade Verbindung 4">
            <a:extLst>
              <a:ext uri="{FF2B5EF4-FFF2-40B4-BE49-F238E27FC236}">
                <a16:creationId xmlns:a16="http://schemas.microsoft.com/office/drawing/2014/main" id="{48124AEF-254D-4661-97A8-FC2C4E7C939F}"/>
              </a:ext>
            </a:extLst>
          </p:cNvPr>
          <p:cNvCxnSpPr/>
          <p:nvPr userDrawn="1"/>
        </p:nvCxnSpPr>
        <p:spPr>
          <a:xfrm>
            <a:off x="468000" y="1136991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3DBF616-3B50-4D44-BED7-0BF75E4E5F14}"/>
              </a:ext>
            </a:extLst>
          </p:cNvPr>
          <p:cNvSpPr txBox="1"/>
          <p:nvPr userDrawn="1"/>
        </p:nvSpPr>
        <p:spPr>
          <a:xfrm>
            <a:off x="5668715" y="6463074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50" b="1">
                <a:solidFill>
                  <a:schemeClr val="tx2"/>
                </a:solidFill>
                <a:latin typeface="+mj-lt"/>
              </a:rPr>
              <a:t>Page </a:t>
            </a:r>
            <a:fld id="{7E07E68C-CA28-4DD4-ABB0-0D9CE8D6A15A}" type="slidenum">
              <a:rPr kumimoji="1" lang="ja-JP" altLang="en-US" sz="1050" b="1" smtClean="0">
                <a:solidFill>
                  <a:schemeClr val="tx2"/>
                </a:solidFill>
                <a:latin typeface="+mj-lt"/>
              </a:rPr>
              <a:t>‹#›</a:t>
            </a:fld>
            <a:endParaRPr kumimoji="1" lang="ja-JP" altLang="en-US" sz="1050" b="1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44953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68000" y="116632"/>
            <a:ext cx="8520000" cy="88639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 noProof="0" err="1"/>
              <a:t>Titelmasterformat</a:t>
            </a:r>
            <a:r>
              <a:rPr lang="en-US" noProof="0"/>
              <a:t> </a:t>
            </a:r>
            <a:r>
              <a:rPr lang="en-US" noProof="0" err="1"/>
              <a:t>durch</a:t>
            </a:r>
            <a:r>
              <a:rPr lang="en-US" noProof="0"/>
              <a:t> </a:t>
            </a:r>
            <a:r>
              <a:rPr lang="en-US" noProof="0" err="1"/>
              <a:t>Klicken</a:t>
            </a:r>
            <a:r>
              <a:rPr lang="en-US" noProof="0"/>
              <a:t> </a:t>
            </a:r>
            <a:r>
              <a:rPr lang="en-US" noProof="0" err="1"/>
              <a:t>bearbeiten</a:t>
            </a:r>
            <a:endParaRPr lang="en-US" noProof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68000" y="1423831"/>
            <a:ext cx="9120000" cy="1887696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noProof="0" err="1"/>
              <a:t>Textmasterformat</a:t>
            </a:r>
            <a:r>
              <a:rPr lang="en-US" noProof="0"/>
              <a:t> </a:t>
            </a:r>
            <a:r>
              <a:rPr lang="en-US" noProof="0" err="1"/>
              <a:t>bearbeiten</a:t>
            </a:r>
            <a:endParaRPr lang="en-US" noProof="0"/>
          </a:p>
          <a:p>
            <a:pPr lvl="1"/>
            <a:r>
              <a:rPr lang="en-US" noProof="0" err="1"/>
              <a:t>Zweite</a:t>
            </a:r>
            <a:r>
              <a:rPr lang="en-US" noProof="0"/>
              <a:t> </a:t>
            </a:r>
            <a:r>
              <a:rPr lang="en-US" noProof="0" err="1"/>
              <a:t>Ebene</a:t>
            </a:r>
            <a:endParaRPr lang="en-US" noProof="0"/>
          </a:p>
          <a:p>
            <a:pPr lvl="2"/>
            <a:r>
              <a:rPr lang="en-US" noProof="0" err="1"/>
              <a:t>Dritte</a:t>
            </a:r>
            <a:r>
              <a:rPr lang="en-US" noProof="0"/>
              <a:t> </a:t>
            </a:r>
            <a:r>
              <a:rPr lang="en-US" noProof="0" err="1"/>
              <a:t>Ebene</a:t>
            </a:r>
            <a:endParaRPr lang="en-US" noProof="0"/>
          </a:p>
          <a:p>
            <a:pPr lvl="3"/>
            <a:r>
              <a:rPr lang="en-US" noProof="0" err="1"/>
              <a:t>Vierte</a:t>
            </a:r>
            <a:r>
              <a:rPr lang="en-US" noProof="0"/>
              <a:t> </a:t>
            </a:r>
            <a:r>
              <a:rPr lang="en-US" noProof="0" err="1"/>
              <a:t>Ebene</a:t>
            </a:r>
            <a:endParaRPr lang="en-US" noProof="0"/>
          </a:p>
          <a:p>
            <a:pPr lvl="4"/>
            <a:r>
              <a:rPr lang="en-US" noProof="0" err="1"/>
              <a:t>Fünfte</a:t>
            </a:r>
            <a:r>
              <a:rPr lang="en-US" noProof="0"/>
              <a:t> </a:t>
            </a:r>
            <a:r>
              <a:rPr lang="en-US" noProof="0" err="1"/>
              <a:t>Ebene</a:t>
            </a:r>
            <a:endParaRPr lang="en-US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760000" y="6509924"/>
            <a:ext cx="672075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lang="en-US" sz="1050" b="1" i="0" u="none" strike="noStrike" kern="1200" baseline="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algn="l"/>
            <a:r>
              <a:rPr lang="de-DE"/>
              <a:t>Page </a:t>
            </a:r>
            <a:fld id="{3FD030EF-7044-4946-962A-5D7D09BD1B34}" type="slidenum">
              <a:rPr lang="de-DE" smtClean="0"/>
              <a:pPr algn="l"/>
              <a:t>‹#›</a:t>
            </a:fld>
            <a:endParaRPr lang="de-DE"/>
          </a:p>
        </p:txBody>
      </p:sp>
      <p:sp>
        <p:nvSpPr>
          <p:cNvPr id="13" name="Textfeld 7"/>
          <p:cNvSpPr txBox="1"/>
          <p:nvPr/>
        </p:nvSpPr>
        <p:spPr>
          <a:xfrm>
            <a:off x="468000" y="6544800"/>
            <a:ext cx="2500685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b="1" i="0" u="none" strike="noStrike" kern="1200" baseline="0">
                <a:solidFill>
                  <a:schemeClr val="tx2"/>
                </a:solidFill>
                <a:latin typeface="+mj-lt"/>
                <a:ea typeface="+mn-ea"/>
                <a:cs typeface="+mn-cs"/>
              </a:rPr>
              <a:t>© 2023 Renesas Electronics Corporation. All rights reserved. </a:t>
            </a:r>
            <a:endParaRPr lang="en-US" sz="800">
              <a:solidFill>
                <a:schemeClr val="tx2"/>
              </a:solidFill>
              <a:latin typeface="+mj-lt"/>
            </a:endParaRPr>
          </a:p>
        </p:txBody>
      </p:sp>
      <p:cxnSp>
        <p:nvCxnSpPr>
          <p:cNvPr id="16" name="Gerade Verbindung 15"/>
          <p:cNvCxnSpPr>
            <a:cxnSpLocks/>
          </p:cNvCxnSpPr>
          <p:nvPr/>
        </p:nvCxnSpPr>
        <p:spPr>
          <a:xfrm>
            <a:off x="468000" y="6336000"/>
            <a:ext cx="112536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9">
            <a:extLst>
              <a:ext uri="{FF2B5EF4-FFF2-40B4-BE49-F238E27FC236}">
                <a16:creationId xmlns:a16="http://schemas.microsoft.com/office/drawing/2014/main" id="{29F131B3-70D8-4212-9318-49432C1DE818}"/>
              </a:ext>
            </a:extLst>
          </p:cNvPr>
          <p:cNvSpPr/>
          <p:nvPr userDrawn="1"/>
        </p:nvSpPr>
        <p:spPr>
          <a:xfrm>
            <a:off x="2999656" y="6489860"/>
            <a:ext cx="1531100" cy="20171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0" rIns="36000" bIns="0" rtlCol="0" anchor="ctr" anchorCtr="0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50" b="1" i="0" u="none" strike="noStrike" kern="1200" baseline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RENESAS CONFIDENTIAL</a:t>
            </a:r>
            <a:endParaRPr lang="en-US" sz="1050" b="1">
              <a:latin typeface="+mj-lt"/>
            </a:endParaRPr>
          </a:p>
        </p:txBody>
      </p:sp>
      <p:pic>
        <p:nvPicPr>
          <p:cNvPr id="4" name="図 3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94BF021D-3B93-18B9-E1A1-842FFACFCEAA}"/>
              </a:ext>
            </a:extLst>
          </p:cNvPr>
          <p:cNvPicPr>
            <a:picLocks noChangeAspect="1"/>
          </p:cNvPicPr>
          <p:nvPr userDrawn="1"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5185" y="6435022"/>
            <a:ext cx="1796415" cy="30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655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68" r:id="rId9"/>
    <p:sldLayoutId id="2147483745" r:id="rId10"/>
    <p:sldLayoutId id="2147483746" r:id="rId11"/>
    <p:sldLayoutId id="2147483769" r:id="rId12"/>
    <p:sldLayoutId id="2147483747" r:id="rId13"/>
    <p:sldLayoutId id="2147483748" r:id="rId14"/>
    <p:sldLayoutId id="2147483771" r:id="rId15"/>
    <p:sldLayoutId id="2147483750" r:id="rId16"/>
    <p:sldLayoutId id="2147483751" r:id="rId17"/>
    <p:sldLayoutId id="2147483772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b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0"/>
        </a:spcBef>
        <a:spcAft>
          <a:spcPts val="800"/>
        </a:spcAft>
        <a:buFont typeface="Arial" panose="020B0604020202020204" pitchFamily="34" charset="0"/>
        <a:buNone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77800" indent="-177800" algn="l" defTabSz="914400" rtl="0" eaLnBrk="1" latinLnBrk="0" hangingPunct="1">
        <a:lnSpc>
          <a:spcPct val="120000"/>
        </a:lnSpc>
        <a:spcBef>
          <a:spcPts val="0"/>
        </a:spcBef>
        <a:spcAft>
          <a:spcPts val="800"/>
        </a:spcAft>
        <a:buClr>
          <a:schemeClr val="tx2"/>
        </a:buClr>
        <a:buFont typeface="Wingdings" panose="05000000000000000000" pitchFamily="2" charset="2"/>
        <a:buChar char="§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55600" indent="-177800" algn="l" defTabSz="914400" rtl="0" eaLnBrk="1" latinLnBrk="0" hangingPunct="1">
        <a:lnSpc>
          <a:spcPct val="120000"/>
        </a:lnSpc>
        <a:spcBef>
          <a:spcPts val="0"/>
        </a:spcBef>
        <a:spcAft>
          <a:spcPts val="800"/>
        </a:spcAft>
        <a:buClr>
          <a:schemeClr val="tx2"/>
        </a:buClr>
        <a:buFont typeface="Wingdings" panose="05000000000000000000" pitchFamily="2" charset="2"/>
        <a:buChar char="§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39750" indent="-184150" algn="l" defTabSz="914400" rtl="0" eaLnBrk="1" latinLnBrk="0" hangingPunct="1">
        <a:lnSpc>
          <a:spcPct val="120000"/>
        </a:lnSpc>
        <a:spcBef>
          <a:spcPts val="0"/>
        </a:spcBef>
        <a:spcAft>
          <a:spcPts val="800"/>
        </a:spcAft>
        <a:buFont typeface="Symbol" panose="05050102010706020507" pitchFamily="18" charset="2"/>
        <a:buChar char="-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719138" indent="-179388" algn="l" defTabSz="914400" rtl="0" eaLnBrk="1" latinLnBrk="0" hangingPunct="1">
        <a:lnSpc>
          <a:spcPct val="120000"/>
        </a:lnSpc>
        <a:spcBef>
          <a:spcPts val="0"/>
        </a:spcBef>
        <a:spcAft>
          <a:spcPts val="800"/>
        </a:spcAft>
        <a:buFont typeface="Symbol" panose="05050102010706020507" pitchFamily="18" charset="2"/>
        <a:buChar char="-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90">
          <p15:clr>
            <a:srgbClr val="F26B43"/>
          </p15:clr>
        </p15:guide>
        <p15:guide id="2" pos="676">
          <p15:clr>
            <a:srgbClr val="F26B43"/>
          </p15:clr>
        </p15:guide>
        <p15:guide id="3" pos="3841">
          <p15:clr>
            <a:srgbClr val="F26B43"/>
          </p15:clr>
        </p15:guide>
        <p15:guide id="4" pos="7378">
          <p15:clr>
            <a:srgbClr val="F26B43"/>
          </p15:clr>
        </p15:guide>
        <p15:guide id="5" pos="6289">
          <p15:clr>
            <a:srgbClr val="F26B43"/>
          </p15:clr>
        </p15:guide>
        <p15:guide id="6" orient="horz" pos="3884" userDrawn="1">
          <p15:clr>
            <a:srgbClr val="F26B43"/>
          </p15:clr>
        </p15:guide>
        <p15:guide id="7" orient="horz" pos="890" userDrawn="1">
          <p15:clr>
            <a:srgbClr val="F26B43"/>
          </p15:clr>
        </p15:guide>
        <p15:guide id="8" orient="horz" pos="618" userDrawn="1">
          <p15:clr>
            <a:srgbClr val="F26B43"/>
          </p15:clr>
        </p15:guide>
        <p15:guide id="9" orient="horz" pos="346" userDrawn="1">
          <p15:clr>
            <a:srgbClr val="F26B43"/>
          </p15:clr>
        </p15:guide>
        <p15:guide id="10" orient="horz" pos="4201" userDrawn="1">
          <p15:clr>
            <a:srgbClr val="F26B43"/>
          </p15:clr>
        </p15:guide>
        <p15:guide id="11" orient="horz" pos="709" userDrawn="1">
          <p15:clr>
            <a:srgbClr val="F26B43"/>
          </p15:clr>
        </p15:guide>
        <p15:guide id="12" orient="horz" pos="3984" userDrawn="1">
          <p15:clr>
            <a:srgbClr val="F26B43"/>
          </p15:clr>
        </p15:guide>
        <p15:guide id="13" pos="52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coder.com/docs/v2/latest/install/windows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coder.hcmflexbuild001.rvc.renesas.com/" TargetMode="External"/><Relationship Id="rId3" Type="http://schemas.openxmlformats.org/officeDocument/2006/relationships/hyperlink" Target="https://renesas.service-now.com/sp?id=sc_cat_item&amp;sys_id=81c3bcc31be4bc10be15206a234bcbdb&amp;sysparm_category=41c52a741b467050780b65fa234bcbec" TargetMode="External"/><Relationship Id="rId7" Type="http://schemas.openxmlformats.org/officeDocument/2006/relationships/hyperlink" Target="http://coder.mlpflexbuild1.rea.renesas.com/" TargetMode="External"/><Relationship Id="rId2" Type="http://schemas.openxmlformats.org/officeDocument/2006/relationships/hyperlink" Target="https://gitlab.eng.renesas.com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coder.rtpflexbuild2.rea.renesas.com/" TargetMode="External"/><Relationship Id="rId5" Type="http://schemas.openxmlformats.org/officeDocument/2006/relationships/hyperlink" Target="http://coder.rtpflexbuild1.rea.renesas.com/" TargetMode="External"/><Relationship Id="rId10" Type="http://schemas.openxmlformats.org/officeDocument/2006/relationships/hyperlink" Target="http://coder.resgfsp1.adwin.renesas.com/" TargetMode="External"/><Relationship Id="rId4" Type="http://schemas.openxmlformats.org/officeDocument/2006/relationships/image" Target="../media/image4.png"/><Relationship Id="rId9" Type="http://schemas.openxmlformats.org/officeDocument/2006/relationships/hyperlink" Target="http://coder.hcmflexbuild002.rvc.renesas.com/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wikijs.pbubaap01.rea.renesas.com/en/how-to/coder-getting-started" TargetMode="External"/><Relationship Id="rId2" Type="http://schemas.openxmlformats.org/officeDocument/2006/relationships/hyperlink" Target="http://wikijs.pbubaap01.rea.renesas.com/en/how-to/debug-local-hw-with-coder" TargetMode="Externa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プレースホルダー 6" descr="食品 が含まれている画像&#10;&#10;自動的に生成された説明">
            <a:extLst>
              <a:ext uri="{FF2B5EF4-FFF2-40B4-BE49-F238E27FC236}">
                <a16:creationId xmlns:a16="http://schemas.microsoft.com/office/drawing/2014/main" id="{44FAC618-E25A-C993-7833-A5EEC932154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72" b="8972"/>
          <a:stretch>
            <a:fillRect/>
          </a:stretch>
        </p:blipFill>
        <p:spPr/>
      </p:pic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793D2C1-189E-426A-BA39-83C864F575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ja-JP"/>
              <a:t>Coder - how to use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F39D8C0-9CEA-4B8A-ADF1-004E1B89C3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80000" y="2700000"/>
            <a:ext cx="5040000" cy="1348401"/>
          </a:xfrm>
        </p:spPr>
        <p:txBody>
          <a:bodyPr/>
          <a:lstStyle/>
          <a:p>
            <a:r>
              <a:rPr lang="en-US" altLang="ja-JP"/>
              <a:t>Date: Jun 29, 2023</a:t>
            </a:r>
          </a:p>
          <a:p>
            <a:r>
              <a:rPr lang="en-US" altLang="ja-JP"/>
              <a:t>Bao </a:t>
            </a:r>
            <a:r>
              <a:rPr lang="en-US" altLang="ja-JP" err="1"/>
              <a:t>NGuyen</a:t>
            </a:r>
            <a:endParaRPr lang="en-US" altLang="ja-JP"/>
          </a:p>
          <a:p>
            <a:r>
              <a:rPr lang="en-US" altLang="ja-JP"/>
              <a:t>SDD/SWD/FSP1/RA FSP</a:t>
            </a:r>
          </a:p>
          <a:p>
            <a:r>
              <a:rPr lang="en-US" altLang="ja-JP"/>
              <a:t>Renesas Electronics Corporation</a:t>
            </a:r>
          </a:p>
        </p:txBody>
      </p:sp>
    </p:spTree>
    <p:extLst>
      <p:ext uri="{BB962C8B-B14F-4D97-AF65-F5344CB8AC3E}">
        <p14:creationId xmlns:p14="http://schemas.microsoft.com/office/powerpoint/2010/main" val="2705337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コンテンツ プレースホルダー 2">
            <a:extLst>
              <a:ext uri="{FF2B5EF4-FFF2-40B4-BE49-F238E27FC236}">
                <a16:creationId xmlns:a16="http://schemas.microsoft.com/office/drawing/2014/main" id="{261E8E9D-EFAF-4D19-B3D2-F144DEA4F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00" y="1424991"/>
            <a:ext cx="3296132" cy="1887696"/>
          </a:xfrm>
          <a:solidFill>
            <a:schemeClr val="bg1"/>
          </a:solidFill>
        </p:spPr>
        <p:txBody>
          <a:bodyPr vert="horz" lIns="72000" tIns="0" rIns="72000" bIns="0" rtlCol="0" anchor="t">
            <a:noAutofit/>
          </a:bodyPr>
          <a:lstStyle/>
          <a:p>
            <a:pPr>
              <a:spcAft>
                <a:spcPts val="0"/>
              </a:spcAft>
            </a:pPr>
            <a:r>
              <a:rPr lang="en-US" altLang="ja-JP" b="0">
                <a:latin typeface="+mn-lt"/>
              </a:rPr>
              <a:t>For a given workspace, there are multiple ways to interact with it</a:t>
            </a:r>
            <a:r>
              <a:rPr lang="en-US" altLang="ja-JP"/>
              <a:t>. </a:t>
            </a:r>
            <a:br>
              <a:rPr lang="en-US" altLang="ja-JP" b="0">
                <a:latin typeface="+mn-lt"/>
              </a:rPr>
            </a:br>
            <a:r>
              <a:rPr lang="en-US" altLang="ja-JP" b="0">
                <a:latin typeface="+mn-lt"/>
              </a:rPr>
              <a:t>Once a workspace is created, the development repos (e.g., RA peaks repos) will be located at &lt;/home/coder/workspace/peaks&gt;</a:t>
            </a: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A865939B-CB86-4AA3-9446-E2F9C091B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32539"/>
            <a:ext cx="11244575" cy="720197"/>
          </a:xfrm>
        </p:spPr>
        <p:txBody>
          <a:bodyPr/>
          <a:lstStyle/>
          <a:p>
            <a:r>
              <a:rPr lang="en-US"/>
              <a:t>Create workspace</a:t>
            </a:r>
            <a:br>
              <a:rPr lang="en-US"/>
            </a:br>
            <a:r>
              <a:rPr lang="en-US" sz="2000"/>
              <a:t>using method</a:t>
            </a:r>
            <a:endParaRPr lang="en-US" sz="2000" cap="al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ABB130B-D733-4AED-9FE8-4E40B927F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414" y="1054955"/>
            <a:ext cx="7760160" cy="52067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7B4C49C-3EEE-430B-8E6A-FFF71F2EF93E}"/>
              </a:ext>
            </a:extLst>
          </p:cNvPr>
          <p:cNvSpPr/>
          <p:nvPr/>
        </p:nvSpPr>
        <p:spPr>
          <a:xfrm>
            <a:off x="8096435" y="3420122"/>
            <a:ext cx="3391270" cy="255233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984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タイトル 8">
            <a:extLst>
              <a:ext uri="{FF2B5EF4-FFF2-40B4-BE49-F238E27FC236}">
                <a16:creationId xmlns:a16="http://schemas.microsoft.com/office/drawing/2014/main" id="{696924CA-6144-4047-A47A-18929F304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60239"/>
            <a:ext cx="11244575" cy="692497"/>
          </a:xfrm>
        </p:spPr>
        <p:txBody>
          <a:bodyPr/>
          <a:lstStyle/>
          <a:p>
            <a:r>
              <a:rPr lang="en-US"/>
              <a:t>How to use</a:t>
            </a:r>
            <a:br>
              <a:rPr lang="en-US"/>
            </a:br>
            <a:r>
              <a:rPr lang="en-US" sz="1800"/>
              <a:t>VS Code Desktop</a:t>
            </a:r>
            <a:endParaRPr lang="ja-JP" altLang="en-US" sz="1800">
              <a:latin typeface="+mn-lt"/>
            </a:endParaRPr>
          </a:p>
        </p:txBody>
      </p:sp>
      <p:sp>
        <p:nvSpPr>
          <p:cNvPr id="33" name="コンテンツ プレースホルダー 2">
            <a:extLst>
              <a:ext uri="{FF2B5EF4-FFF2-40B4-BE49-F238E27FC236}">
                <a16:creationId xmlns:a16="http://schemas.microsoft.com/office/drawing/2014/main" id="{261E8E9D-EFAF-4D19-B3D2-F144DEA4FAC2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 vert="horz" lIns="72000" tIns="0" rIns="72000" bIns="0" rtlCol="0" anchor="t">
            <a:noAutofit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en-US" altLang="ja-JP" b="0">
                <a:latin typeface="+mn-lt"/>
              </a:rPr>
              <a:t>[VS Code Desktop] launches local VS Code and connects to Coder (VS Code needs to be updated to later version if any to install Coder Remote extension successfully)</a:t>
            </a:r>
          </a:p>
          <a:p>
            <a:pPr marL="0" indent="0">
              <a:spcAft>
                <a:spcPts val="0"/>
              </a:spcAft>
              <a:buNone/>
            </a:pPr>
            <a:endParaRPr lang="en-US" altLang="ja-JP" b="0">
              <a:latin typeface="+mn-lt"/>
            </a:endParaRPr>
          </a:p>
          <a:p>
            <a:pPr marL="0" indent="0">
              <a:spcAft>
                <a:spcPts val="0"/>
              </a:spcAft>
              <a:buNone/>
            </a:pPr>
            <a:endParaRPr lang="en-US" altLang="ja-JP" b="0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2C1892-088F-41ED-87AE-4EAE48830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275" y="2015901"/>
            <a:ext cx="2286000" cy="70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745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タイトル 8">
            <a:extLst>
              <a:ext uri="{FF2B5EF4-FFF2-40B4-BE49-F238E27FC236}">
                <a16:creationId xmlns:a16="http://schemas.microsoft.com/office/drawing/2014/main" id="{696924CA-6144-4047-A47A-18929F304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60239"/>
            <a:ext cx="11244575" cy="692497"/>
          </a:xfrm>
        </p:spPr>
        <p:txBody>
          <a:bodyPr/>
          <a:lstStyle/>
          <a:p>
            <a:r>
              <a:rPr lang="en-US"/>
              <a:t>How to use</a:t>
            </a:r>
            <a:br>
              <a:rPr lang="en-US"/>
            </a:br>
            <a:r>
              <a:rPr lang="en-US" sz="1800"/>
              <a:t>VS Code Desktop</a:t>
            </a:r>
            <a:endParaRPr lang="ja-JP" altLang="en-US" sz="1800">
              <a:latin typeface="+mn-lt"/>
            </a:endParaRPr>
          </a:p>
        </p:txBody>
      </p:sp>
      <p:sp>
        <p:nvSpPr>
          <p:cNvPr id="33" name="コンテンツ プレースホルダー 2">
            <a:extLst>
              <a:ext uri="{FF2B5EF4-FFF2-40B4-BE49-F238E27FC236}">
                <a16:creationId xmlns:a16="http://schemas.microsoft.com/office/drawing/2014/main" id="{261E8E9D-EFAF-4D19-B3D2-F144DEA4FAC2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 vert="horz" lIns="72000" tIns="0" rIns="72000" bIns="0" rtlCol="0" anchor="t">
            <a:noAutofit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en-US" altLang="ja-JP" b="0">
                <a:latin typeface="+mn-lt"/>
              </a:rPr>
              <a:t>Open the “peaks’ from [Open Folder]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C0C33B2-66E9-4A19-B549-32F1C535D9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820" y="2021153"/>
            <a:ext cx="10770182" cy="4254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6056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タイトル 8">
            <a:extLst>
              <a:ext uri="{FF2B5EF4-FFF2-40B4-BE49-F238E27FC236}">
                <a16:creationId xmlns:a16="http://schemas.microsoft.com/office/drawing/2014/main" id="{696924CA-6144-4047-A47A-18929F304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60239"/>
            <a:ext cx="11244575" cy="692497"/>
          </a:xfrm>
        </p:spPr>
        <p:txBody>
          <a:bodyPr/>
          <a:lstStyle/>
          <a:p>
            <a:r>
              <a:rPr lang="en-US"/>
              <a:t>How to use</a:t>
            </a:r>
            <a:br>
              <a:rPr lang="en-US"/>
            </a:br>
            <a:r>
              <a:rPr lang="en-US" sz="1800"/>
              <a:t>VS Code Desktop</a:t>
            </a:r>
            <a:endParaRPr lang="ja-JP" altLang="en-US" sz="180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211488-B424-4821-8503-E1954CF9BC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1601" y="1061748"/>
            <a:ext cx="4375661" cy="515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5040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コンテンツ プレースホルダー 2">
            <a:extLst>
              <a:ext uri="{FF2B5EF4-FFF2-40B4-BE49-F238E27FC236}">
                <a16:creationId xmlns:a16="http://schemas.microsoft.com/office/drawing/2014/main" id="{261E8E9D-EFAF-4D19-B3D2-F144DEA4FAC2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 vert="horz" lIns="72000" tIns="0" rIns="72000" bIns="0" rtlCol="0" anchor="t">
            <a:noAutofit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en-US" altLang="ja-JP"/>
              <a:t>[c</a:t>
            </a:r>
            <a:r>
              <a:rPr lang="en-US" altLang="ja-JP" b="0">
                <a:latin typeface="+mn-lt"/>
              </a:rPr>
              <a:t>ode-server] launches a web-based VS Code instance served by the Coder box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ja-JP" b="0">
                <a:latin typeface="+mn-lt"/>
              </a:rPr>
              <a:t>- No software required installed locally</a:t>
            </a:r>
          </a:p>
          <a:p>
            <a:pPr marL="0" indent="0">
              <a:spcAft>
                <a:spcPts val="0"/>
              </a:spcAft>
              <a:buNone/>
            </a:pPr>
            <a:endParaRPr lang="en-US" altLang="ja-JP" b="0">
              <a:latin typeface="+mn-lt"/>
            </a:endParaRPr>
          </a:p>
        </p:txBody>
      </p:sp>
      <p:sp>
        <p:nvSpPr>
          <p:cNvPr id="10" name="タイトル 8">
            <a:extLst>
              <a:ext uri="{FF2B5EF4-FFF2-40B4-BE49-F238E27FC236}">
                <a16:creationId xmlns:a16="http://schemas.microsoft.com/office/drawing/2014/main" id="{01E0910A-386F-4DB3-BB9E-6E68289A3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60239"/>
            <a:ext cx="11244575" cy="692497"/>
          </a:xfrm>
        </p:spPr>
        <p:txBody>
          <a:bodyPr/>
          <a:lstStyle/>
          <a:p>
            <a:r>
              <a:rPr lang="en-US"/>
              <a:t>How to use</a:t>
            </a:r>
            <a:br>
              <a:rPr lang="en-US"/>
            </a:br>
            <a:r>
              <a:rPr lang="en-US" sz="1800"/>
              <a:t>code-server</a:t>
            </a:r>
            <a:endParaRPr lang="ja-JP" altLang="en-US" sz="1800"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B21A4B4-9B60-4733-826D-4FFD4F832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987" y="1722268"/>
            <a:ext cx="6289534" cy="461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3236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コンテンツ プレースホルダー 2">
            <a:extLst>
              <a:ext uri="{FF2B5EF4-FFF2-40B4-BE49-F238E27FC236}">
                <a16:creationId xmlns:a16="http://schemas.microsoft.com/office/drawing/2014/main" id="{261E8E9D-EFAF-4D19-B3D2-F144DEA4F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00" y="1424991"/>
            <a:ext cx="2683573" cy="1887696"/>
          </a:xfrm>
          <a:solidFill>
            <a:schemeClr val="bg1"/>
          </a:solidFill>
        </p:spPr>
        <p:txBody>
          <a:bodyPr vert="horz" lIns="72000" tIns="0" rIns="72000" bIns="0" rtlCol="0" anchor="t">
            <a:noAutofit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en-US" altLang="ja-JP"/>
              <a:t>[</a:t>
            </a:r>
            <a:r>
              <a:rPr lang="en-US" altLang="ja-JP" err="1"/>
              <a:t>n</a:t>
            </a:r>
            <a:r>
              <a:rPr lang="en-US" altLang="ja-JP" b="0" err="1">
                <a:latin typeface="+mn-lt"/>
              </a:rPr>
              <a:t>oVNC</a:t>
            </a:r>
            <a:r>
              <a:rPr lang="en-US" altLang="ja-JP" b="0">
                <a:latin typeface="+mn-lt"/>
              </a:rPr>
              <a:t> Desktop</a:t>
            </a:r>
            <a:r>
              <a:rPr lang="en-US" altLang="ja-JP"/>
              <a:t>]</a:t>
            </a:r>
            <a:r>
              <a:rPr lang="en-US" altLang="ja-JP" b="0">
                <a:latin typeface="+mn-lt"/>
              </a:rPr>
              <a:t> launches a web-based VNC viewer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ja-JP" b="0">
                <a:latin typeface="+mn-lt"/>
              </a:rPr>
              <a:t>- No software required installed locally</a:t>
            </a:r>
          </a:p>
          <a:p>
            <a:pPr marL="0" indent="0">
              <a:spcAft>
                <a:spcPts val="0"/>
              </a:spcAft>
              <a:buNone/>
            </a:pPr>
            <a:endParaRPr lang="en-US" altLang="ja-JP" b="0">
              <a:latin typeface="+mn-lt"/>
            </a:endParaRPr>
          </a:p>
        </p:txBody>
      </p:sp>
      <p:sp>
        <p:nvSpPr>
          <p:cNvPr id="8" name="タイトル 8">
            <a:extLst>
              <a:ext uri="{FF2B5EF4-FFF2-40B4-BE49-F238E27FC236}">
                <a16:creationId xmlns:a16="http://schemas.microsoft.com/office/drawing/2014/main" id="{6C4B4ED9-7FFF-45BC-905B-89247FB50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60239"/>
            <a:ext cx="11244575" cy="692497"/>
          </a:xfrm>
        </p:spPr>
        <p:txBody>
          <a:bodyPr/>
          <a:lstStyle/>
          <a:p>
            <a:r>
              <a:rPr lang="en-US"/>
              <a:t>How to use</a:t>
            </a:r>
            <a:br>
              <a:rPr lang="en-US"/>
            </a:br>
            <a:r>
              <a:rPr lang="en-US" sz="1800"/>
              <a:t>no-</a:t>
            </a:r>
            <a:r>
              <a:rPr lang="en-US" sz="1800" err="1"/>
              <a:t>vnc</a:t>
            </a:r>
            <a:r>
              <a:rPr lang="en-US" sz="1800"/>
              <a:t> desktop</a:t>
            </a:r>
            <a:endParaRPr lang="ja-JP" altLang="en-US" sz="1800">
              <a:latin typeface="+mn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D320EA-FD51-4499-AAEC-90ACE88B4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7695" y="1642369"/>
            <a:ext cx="8514879" cy="4539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2764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コンテンツ プレースホルダー 2">
            <a:extLst>
              <a:ext uri="{FF2B5EF4-FFF2-40B4-BE49-F238E27FC236}">
                <a16:creationId xmlns:a16="http://schemas.microsoft.com/office/drawing/2014/main" id="{261E8E9D-EFAF-4D19-B3D2-F144DEA4F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999" y="1424991"/>
            <a:ext cx="3979713" cy="1887696"/>
          </a:xfrm>
          <a:solidFill>
            <a:schemeClr val="bg1"/>
          </a:solidFill>
        </p:spPr>
        <p:txBody>
          <a:bodyPr vert="horz" lIns="72000" tIns="0" rIns="72000" bIns="0" rtlCol="0" anchor="t">
            <a:noAutofit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en-US" altLang="ja-JP" b="0">
                <a:latin typeface="+mn-lt"/>
              </a:rPr>
              <a:t>[Terminal] launches a web-based terminal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ja-JP" b="0">
                <a:latin typeface="+mn-lt"/>
              </a:rPr>
              <a:t>- No software required installed locally</a:t>
            </a:r>
          </a:p>
          <a:p>
            <a:pPr marL="0" indent="0">
              <a:spcAft>
                <a:spcPts val="0"/>
              </a:spcAft>
              <a:buNone/>
            </a:pPr>
            <a:endParaRPr lang="en-US" altLang="ja-JP" b="0">
              <a:latin typeface="+mn-lt"/>
            </a:endParaRPr>
          </a:p>
        </p:txBody>
      </p:sp>
      <p:sp>
        <p:nvSpPr>
          <p:cNvPr id="8" name="タイトル 8">
            <a:extLst>
              <a:ext uri="{FF2B5EF4-FFF2-40B4-BE49-F238E27FC236}">
                <a16:creationId xmlns:a16="http://schemas.microsoft.com/office/drawing/2014/main" id="{09AAE138-3C8E-4E6A-90FA-5E7A09801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60239"/>
            <a:ext cx="11244575" cy="692497"/>
          </a:xfrm>
        </p:spPr>
        <p:txBody>
          <a:bodyPr/>
          <a:lstStyle/>
          <a:p>
            <a:r>
              <a:rPr lang="en-US"/>
              <a:t>How to use</a:t>
            </a:r>
            <a:br>
              <a:rPr lang="en-US"/>
            </a:br>
            <a:r>
              <a:rPr lang="en-US" sz="1800"/>
              <a:t>terminal</a:t>
            </a:r>
            <a:endParaRPr lang="ja-JP" altLang="en-US" sz="1800">
              <a:latin typeface="+mn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328DF7-D07B-4BBB-95C4-495256C5E0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984" y="1653983"/>
            <a:ext cx="7036590" cy="460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0148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タイトル 8">
            <a:extLst>
              <a:ext uri="{FF2B5EF4-FFF2-40B4-BE49-F238E27FC236}">
                <a16:creationId xmlns:a16="http://schemas.microsoft.com/office/drawing/2014/main" id="{DD388576-8F1C-4217-9F40-66EFC6BCE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60239"/>
            <a:ext cx="11244575" cy="692497"/>
          </a:xfrm>
        </p:spPr>
        <p:txBody>
          <a:bodyPr/>
          <a:lstStyle/>
          <a:p>
            <a:r>
              <a:rPr lang="en-US"/>
              <a:t>How to use</a:t>
            </a:r>
            <a:br>
              <a:rPr lang="en-US"/>
            </a:br>
            <a:r>
              <a:rPr lang="en-US" sz="1800" err="1"/>
              <a:t>ssh</a:t>
            </a:r>
            <a:endParaRPr lang="ja-JP" altLang="en-US" sz="1800">
              <a:latin typeface="+mn-lt"/>
            </a:endParaRPr>
          </a:p>
        </p:txBody>
      </p:sp>
      <p:sp>
        <p:nvSpPr>
          <p:cNvPr id="15" name="コンテンツ プレースホルダー 2">
            <a:extLst>
              <a:ext uri="{FF2B5EF4-FFF2-40B4-BE49-F238E27FC236}">
                <a16:creationId xmlns:a16="http://schemas.microsoft.com/office/drawing/2014/main" id="{89184B8B-8EA5-4785-BD35-BBFA8EAF89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999" y="1424991"/>
            <a:ext cx="7095776" cy="1887696"/>
          </a:xfrm>
          <a:solidFill>
            <a:schemeClr val="bg1"/>
          </a:solidFill>
        </p:spPr>
        <p:txBody>
          <a:bodyPr vert="horz" lIns="72000" tIns="0" rIns="72000" bIns="0" rtlCol="0" anchor="t">
            <a:noAutofit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en-US" altLang="ja-JP" sz="1600"/>
              <a:t>[</a:t>
            </a:r>
            <a:r>
              <a:rPr lang="en-US" altLang="ja-JP" sz="1600" b="0">
                <a:latin typeface="+mn-lt"/>
              </a:rPr>
              <a:t>SSH] provides instructions on how to connect via SSH</a:t>
            </a:r>
          </a:p>
          <a:p>
            <a:pPr marL="285750" indent="-285750">
              <a:spcAft>
                <a:spcPts val="0"/>
              </a:spcAft>
              <a:buFontTx/>
              <a:buChar char="-"/>
            </a:pPr>
            <a:r>
              <a:rPr lang="en-US" altLang="ja-JP" sz="1600" b="0">
                <a:latin typeface="+mn-lt"/>
              </a:rPr>
              <a:t>Coder CLI and SSH client required locally</a:t>
            </a:r>
          </a:p>
          <a:p>
            <a:pPr marL="285750" indent="-285750">
              <a:spcAft>
                <a:spcPts val="0"/>
              </a:spcAft>
              <a:buFontTx/>
              <a:buChar char="-"/>
            </a:pPr>
            <a:endParaRPr lang="en-US" altLang="ja-JP" sz="1600"/>
          </a:p>
          <a:p>
            <a:pPr>
              <a:spcAft>
                <a:spcPts val="0"/>
              </a:spcAft>
            </a:pPr>
            <a:r>
              <a:rPr lang="en-US" altLang="ja-JP" sz="1600"/>
              <a:t>Download and install Coder CLI: </a:t>
            </a:r>
            <a:r>
              <a:rPr lang="en-US" sz="1600">
                <a:hlinkClick r:id="rId2"/>
              </a:rPr>
              <a:t>Install file – Windows</a:t>
            </a:r>
            <a:endParaRPr lang="en-US" sz="1600"/>
          </a:p>
          <a:p>
            <a:pPr>
              <a:spcAft>
                <a:spcPts val="0"/>
              </a:spcAft>
            </a:pPr>
            <a:r>
              <a:rPr lang="en-US"/>
              <a:t>Then </a:t>
            </a:r>
            <a:r>
              <a:rPr lang="en-US" err="1"/>
              <a:t>ssh</a:t>
            </a:r>
            <a:r>
              <a:rPr lang="en-US"/>
              <a:t> to the workspace…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756F6EF-DED6-4778-932C-28CFBAE6B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991" y="3043286"/>
            <a:ext cx="5545010" cy="95653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9ACAF13-D919-4FB0-8C9A-9319D4E77F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6322" y="1076624"/>
            <a:ext cx="5396252" cy="3429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0F84CC5-838E-4BE8-9745-EA47B9F500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7608" y="4762123"/>
            <a:ext cx="9696783" cy="152915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5DD4957-E132-4BE9-B350-7C3250F3F517}"/>
              </a:ext>
            </a:extLst>
          </p:cNvPr>
          <p:cNvSpPr/>
          <p:nvPr/>
        </p:nvSpPr>
        <p:spPr>
          <a:xfrm>
            <a:off x="9014448" y="3527686"/>
            <a:ext cx="1807432" cy="3207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BD92A62-8F92-4E83-854F-414D13DE3AB6}"/>
              </a:ext>
            </a:extLst>
          </p:cNvPr>
          <p:cNvCxnSpPr>
            <a:cxnSpLocks/>
            <a:stCxn id="21" idx="1"/>
          </p:cNvCxnSpPr>
          <p:nvPr/>
        </p:nvCxnSpPr>
        <p:spPr>
          <a:xfrm flipH="1">
            <a:off x="2423604" y="3688056"/>
            <a:ext cx="6590844" cy="11158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D2380C7B-C7EB-4E46-8A95-554BD3E7C899}"/>
              </a:ext>
            </a:extLst>
          </p:cNvPr>
          <p:cNvSpPr/>
          <p:nvPr/>
        </p:nvSpPr>
        <p:spPr>
          <a:xfrm>
            <a:off x="1855433" y="3043286"/>
            <a:ext cx="4172505" cy="17930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D955640-1D60-4E04-A8C1-59CDF8A38637}"/>
              </a:ext>
            </a:extLst>
          </p:cNvPr>
          <p:cNvSpPr txBox="1"/>
          <p:nvPr/>
        </p:nvSpPr>
        <p:spPr>
          <a:xfrm>
            <a:off x="5453039" y="2741085"/>
            <a:ext cx="46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E7306D6-42D9-44E8-9B88-43B4A06729EF}"/>
              </a:ext>
            </a:extLst>
          </p:cNvPr>
          <p:cNvSpPr txBox="1"/>
          <p:nvPr/>
        </p:nvSpPr>
        <p:spPr>
          <a:xfrm>
            <a:off x="8999785" y="3222594"/>
            <a:ext cx="46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40B9E45-C9F9-40D6-BC19-82365C8556D5}"/>
              </a:ext>
            </a:extLst>
          </p:cNvPr>
          <p:cNvSpPr/>
          <p:nvPr/>
        </p:nvSpPr>
        <p:spPr>
          <a:xfrm>
            <a:off x="9587882" y="3917052"/>
            <a:ext cx="1233997" cy="3207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5857BB7-19A3-48EE-B0BB-8C6720F92FD7}"/>
              </a:ext>
            </a:extLst>
          </p:cNvPr>
          <p:cNvSpPr txBox="1"/>
          <p:nvPr/>
        </p:nvSpPr>
        <p:spPr>
          <a:xfrm>
            <a:off x="9296261" y="3968852"/>
            <a:ext cx="46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2D20084-0E93-4990-AE5D-A311B3AE3B1C}"/>
              </a:ext>
            </a:extLst>
          </p:cNvPr>
          <p:cNvSpPr/>
          <p:nvPr/>
        </p:nvSpPr>
        <p:spPr>
          <a:xfrm>
            <a:off x="9461424" y="5882617"/>
            <a:ext cx="1056980" cy="3207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4F50D95-9903-4552-8A32-7ABD2BB863D4}"/>
              </a:ext>
            </a:extLst>
          </p:cNvPr>
          <p:cNvSpPr txBox="1"/>
          <p:nvPr/>
        </p:nvSpPr>
        <p:spPr>
          <a:xfrm>
            <a:off x="9447646" y="5553230"/>
            <a:ext cx="46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7921832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タイトル 8">
            <a:extLst>
              <a:ext uri="{FF2B5EF4-FFF2-40B4-BE49-F238E27FC236}">
                <a16:creationId xmlns:a16="http://schemas.microsoft.com/office/drawing/2014/main" id="{DD388576-8F1C-4217-9F40-66EFC6BCE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60239"/>
            <a:ext cx="11244575" cy="692497"/>
          </a:xfrm>
        </p:spPr>
        <p:txBody>
          <a:bodyPr/>
          <a:lstStyle/>
          <a:p>
            <a:r>
              <a:rPr lang="en-US"/>
              <a:t>How to use</a:t>
            </a:r>
            <a:br>
              <a:rPr lang="en-US"/>
            </a:br>
            <a:r>
              <a:rPr lang="en-US" sz="1800" err="1"/>
              <a:t>ssh</a:t>
            </a:r>
            <a:endParaRPr lang="ja-JP" altLang="en-US" sz="180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ED0CF6-7F16-4E23-893E-9019942E7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6526" y="1172319"/>
            <a:ext cx="6581775" cy="527685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4F50D95-9903-4552-8A32-7ABD2BB863D4}"/>
              </a:ext>
            </a:extLst>
          </p:cNvPr>
          <p:cNvSpPr txBox="1"/>
          <p:nvPr/>
        </p:nvSpPr>
        <p:spPr>
          <a:xfrm>
            <a:off x="4785064" y="1275570"/>
            <a:ext cx="46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412D492-3195-4D73-9F61-CB443A536CA3}"/>
              </a:ext>
            </a:extLst>
          </p:cNvPr>
          <p:cNvSpPr/>
          <p:nvPr/>
        </p:nvSpPr>
        <p:spPr>
          <a:xfrm>
            <a:off x="3282565" y="1703763"/>
            <a:ext cx="2576697" cy="2144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EBF929D-B16F-4CF6-8256-C04954BFACC1}"/>
              </a:ext>
            </a:extLst>
          </p:cNvPr>
          <p:cNvSpPr/>
          <p:nvPr/>
        </p:nvSpPr>
        <p:spPr>
          <a:xfrm>
            <a:off x="3282565" y="1356710"/>
            <a:ext cx="1502500" cy="2144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9A60FCD-1765-4E08-9787-19AF043817D8}"/>
              </a:ext>
            </a:extLst>
          </p:cNvPr>
          <p:cNvSpPr txBox="1"/>
          <p:nvPr/>
        </p:nvSpPr>
        <p:spPr>
          <a:xfrm>
            <a:off x="5859262" y="1644902"/>
            <a:ext cx="46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6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99D310F-B804-4F51-8B6B-7A860FFBF936}"/>
              </a:ext>
            </a:extLst>
          </p:cNvPr>
          <p:cNvCxnSpPr>
            <a:cxnSpLocks/>
          </p:cNvCxnSpPr>
          <p:nvPr/>
        </p:nvCxnSpPr>
        <p:spPr>
          <a:xfrm>
            <a:off x="1686526" y="2228299"/>
            <a:ext cx="6800527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BFA6CC6-6210-4243-85DF-19EBD42AEA07}"/>
              </a:ext>
            </a:extLst>
          </p:cNvPr>
          <p:cNvSpPr txBox="1"/>
          <p:nvPr/>
        </p:nvSpPr>
        <p:spPr>
          <a:xfrm>
            <a:off x="8510269" y="1806735"/>
            <a:ext cx="24358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means the workspace “</a:t>
            </a:r>
            <a:r>
              <a:rPr lang="en-US" b="0" i="0">
                <a:solidFill>
                  <a:srgbClr val="FF0000"/>
                </a:solidFill>
                <a:effectLst/>
                <a:latin typeface="Inter"/>
              </a:rPr>
              <a:t>20230623-latest</a:t>
            </a:r>
            <a:r>
              <a:rPr lang="en-US">
                <a:solidFill>
                  <a:srgbClr val="FF0000"/>
                </a:solidFill>
              </a:rPr>
              <a:t>“ was not started yet</a:t>
            </a:r>
          </a:p>
        </p:txBody>
      </p:sp>
    </p:spTree>
    <p:extLst>
      <p:ext uri="{BB962C8B-B14F-4D97-AF65-F5344CB8AC3E}">
        <p14:creationId xmlns:p14="http://schemas.microsoft.com/office/powerpoint/2010/main" val="29693445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タイトル 8">
            <a:extLst>
              <a:ext uri="{FF2B5EF4-FFF2-40B4-BE49-F238E27FC236}">
                <a16:creationId xmlns:a16="http://schemas.microsoft.com/office/drawing/2014/main" id="{696924CA-6144-4047-A47A-18929F304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60240"/>
            <a:ext cx="11244575" cy="692497"/>
          </a:xfrm>
        </p:spPr>
        <p:txBody>
          <a:bodyPr/>
          <a:lstStyle/>
          <a:p>
            <a:r>
              <a:rPr lang="en-US"/>
              <a:t>Build and run</a:t>
            </a:r>
            <a:br>
              <a:rPr lang="en-US"/>
            </a:br>
            <a:r>
              <a:rPr lang="en-US" sz="1800"/>
              <a:t>(ra unity test)</a:t>
            </a:r>
            <a:endParaRPr lang="ja-JP" altLang="en-US" sz="1800">
              <a:latin typeface="+mn-lt"/>
            </a:endParaRPr>
          </a:p>
        </p:txBody>
      </p:sp>
      <p:sp>
        <p:nvSpPr>
          <p:cNvPr id="33" name="コンテンツ プレースホルダー 2">
            <a:extLst>
              <a:ext uri="{FF2B5EF4-FFF2-40B4-BE49-F238E27FC236}">
                <a16:creationId xmlns:a16="http://schemas.microsoft.com/office/drawing/2014/main" id="{261E8E9D-EFAF-4D19-B3D2-F144DEA4FAC2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 vert="horz" lIns="72000" tIns="0" rIns="72000" bIns="0" rtlCol="0" anchor="t">
            <a:noAutofit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en-US" altLang="ja-JP" b="0">
                <a:latin typeface="+mn-lt"/>
              </a:rPr>
              <a:t>Navigate to the “peaks” folder and use ‘</a:t>
            </a:r>
            <a:r>
              <a:rPr lang="en-US" altLang="ja-JP" b="0" err="1">
                <a:latin typeface="+mn-lt"/>
              </a:rPr>
              <a:t>scons</a:t>
            </a:r>
            <a:r>
              <a:rPr lang="en-US" altLang="ja-JP" b="0">
                <a:latin typeface="+mn-lt"/>
              </a:rPr>
              <a:t>’ to build: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ja-JP" b="0">
                <a:latin typeface="+mn-lt"/>
              </a:rPr>
              <a:t>$ </a:t>
            </a:r>
            <a:r>
              <a:rPr lang="en-US" altLang="ja-JP" b="0" err="1">
                <a:latin typeface="+mn-lt"/>
              </a:rPr>
              <a:t>scons</a:t>
            </a:r>
            <a:r>
              <a:rPr lang="en-US" altLang="ja-JP" b="0">
                <a:latin typeface="+mn-lt"/>
              </a:rPr>
              <a:t> --build=&lt;module&gt; --compiler=&lt;compiler&gt; --board=&lt;board&gt;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ja-JP"/>
              <a:t>(supported compiler: </a:t>
            </a:r>
            <a:r>
              <a:rPr lang="en-US" altLang="ja-JP" err="1"/>
              <a:t>gcc</a:t>
            </a:r>
            <a:r>
              <a:rPr lang="en-US" altLang="ja-JP"/>
              <a:t>, </a:t>
            </a:r>
            <a:r>
              <a:rPr lang="en-US" altLang="ja-JP" err="1"/>
              <a:t>iar</a:t>
            </a:r>
            <a:r>
              <a:rPr lang="en-US" altLang="ja-JP"/>
              <a:t> and ac6)</a:t>
            </a:r>
            <a:endParaRPr lang="en-US" altLang="ja-JP" b="0">
              <a:latin typeface="+mn-lt"/>
            </a:endParaRPr>
          </a:p>
          <a:p>
            <a:pPr marL="0" indent="0">
              <a:spcAft>
                <a:spcPts val="0"/>
              </a:spcAft>
              <a:buNone/>
            </a:pPr>
            <a:endParaRPr lang="en-US" altLang="ja-JP"/>
          </a:p>
          <a:p>
            <a:pPr marL="0" indent="0">
              <a:spcAft>
                <a:spcPts val="0"/>
              </a:spcAft>
              <a:buNone/>
            </a:pPr>
            <a:r>
              <a:rPr lang="en-US" altLang="ja-JP"/>
              <a:t>More build options can be specified. E.g.: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ja-JP" b="0">
                <a:latin typeface="+mn-lt"/>
              </a:rPr>
              <a:t>$ </a:t>
            </a:r>
            <a:r>
              <a:rPr lang="en-US" altLang="ja-JP" b="0" err="1">
                <a:latin typeface="+mn-lt"/>
              </a:rPr>
              <a:t>scons</a:t>
            </a:r>
            <a:r>
              <a:rPr lang="en-US" altLang="ja-JP" b="0">
                <a:latin typeface="+mn-lt"/>
              </a:rPr>
              <a:t> -k --cache-disable --build=</a:t>
            </a:r>
            <a:r>
              <a:rPr lang="en-US" altLang="ja-JP" b="0" err="1">
                <a:latin typeface="+mn-lt"/>
              </a:rPr>
              <a:t>r_cgc</a:t>
            </a:r>
            <a:r>
              <a:rPr lang="en-US" altLang="ja-JP" b="0">
                <a:latin typeface="+mn-lt"/>
              </a:rPr>
              <a:t> --compiler=</a:t>
            </a:r>
            <a:r>
              <a:rPr lang="en-US" altLang="ja-JP" b="0" err="1">
                <a:latin typeface="+mn-lt"/>
              </a:rPr>
              <a:t>gcc</a:t>
            </a:r>
            <a:r>
              <a:rPr lang="en-US" altLang="ja-JP" b="0">
                <a:latin typeface="+mn-lt"/>
              </a:rPr>
              <a:t> --board=ra4m3_ek  --</a:t>
            </a:r>
            <a:r>
              <a:rPr lang="en-US" altLang="ja-JP" b="0" err="1">
                <a:latin typeface="+mn-lt"/>
              </a:rPr>
              <a:t>static_analyze</a:t>
            </a:r>
            <a:r>
              <a:rPr lang="en-US" altLang="ja-JP" b="0">
                <a:latin typeface="+mn-lt"/>
              </a:rPr>
              <a:t>=export</a:t>
            </a:r>
          </a:p>
          <a:p>
            <a:pPr marL="0" indent="0">
              <a:spcAft>
                <a:spcPts val="0"/>
              </a:spcAft>
              <a:buNone/>
            </a:pPr>
            <a:endParaRPr lang="en-US" altLang="ja-JP" b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83786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/>
              <a:t>Agenda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468000" y="1424991"/>
            <a:ext cx="11244574" cy="3426066"/>
          </a:xfr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Connection to the Coder box	</a:t>
            </a:r>
            <a:r>
              <a:rPr lang="en-US" b="1"/>
              <a:t>Page 03</a:t>
            </a:r>
          </a:p>
          <a:p>
            <a:r>
              <a:rPr lang="en-US"/>
              <a:t>Create workspace	</a:t>
            </a:r>
            <a:r>
              <a:rPr lang="en-US" b="1"/>
              <a:t>Page 05</a:t>
            </a:r>
          </a:p>
          <a:p>
            <a:r>
              <a:rPr lang="en-US">
                <a:cs typeface="Arial"/>
              </a:rPr>
              <a:t>How to use</a:t>
            </a:r>
            <a:r>
              <a:rPr lang="en-US"/>
              <a:t>	</a:t>
            </a:r>
            <a:r>
              <a:rPr lang="en-US" b="1"/>
              <a:t>Page 11</a:t>
            </a:r>
            <a:endParaRPr lang="en-US">
              <a:cs typeface="Arial"/>
            </a:endParaRPr>
          </a:p>
          <a:p>
            <a:r>
              <a:rPr lang="en-US">
                <a:cs typeface="Arial"/>
              </a:rPr>
              <a:t>Build and run</a:t>
            </a:r>
            <a:r>
              <a:rPr lang="en-US"/>
              <a:t>	</a:t>
            </a:r>
            <a:r>
              <a:rPr lang="en-US" b="1"/>
              <a:t>Page 19</a:t>
            </a:r>
            <a:endParaRPr lang="en-US">
              <a:cs typeface="Arial"/>
            </a:endParaRPr>
          </a:p>
          <a:p>
            <a:r>
              <a:rPr lang="en-US">
                <a:cs typeface="Arial"/>
              </a:rPr>
              <a:t>Debug</a:t>
            </a:r>
            <a:r>
              <a:rPr lang="en-US"/>
              <a:t>	</a:t>
            </a:r>
            <a:r>
              <a:rPr lang="en-US" b="1"/>
              <a:t>Page 27</a:t>
            </a:r>
            <a:endParaRPr lang="en-US">
              <a:cs typeface="Arial"/>
            </a:endParaRPr>
          </a:p>
          <a:p>
            <a:endParaRPr lang="en-US">
              <a:cs typeface="Arial"/>
            </a:endParaRPr>
          </a:p>
          <a:p>
            <a:endParaRPr lang="en-US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925030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7F731-C718-4C4E-8E06-3829F92F0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00" y="1424991"/>
            <a:ext cx="11244574" cy="666336"/>
          </a:xfrm>
        </p:spPr>
        <p:txBody>
          <a:bodyPr/>
          <a:lstStyle/>
          <a:p>
            <a:r>
              <a:rPr lang="en-US" b="1"/>
              <a:t>Build source Unity Test with Command</a:t>
            </a:r>
          </a:p>
          <a:p>
            <a:r>
              <a:rPr lang="en-US" b="1"/>
              <a:t>Load to </a:t>
            </a:r>
            <a:r>
              <a:rPr lang="en-US" b="1" err="1"/>
              <a:t>Jlink</a:t>
            </a:r>
            <a:r>
              <a:rPr lang="en-US" b="1"/>
              <a:t> Server: </a:t>
            </a:r>
            <a:r>
              <a:rPr lang="en-US"/>
              <a:t>Use script fsp_test_parallel.py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1D7345F-755F-4563-866F-F57F93579E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923" y="2312845"/>
            <a:ext cx="8959329" cy="245382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3E205AB-3DD1-4312-BA01-0E1C26F989E2}"/>
              </a:ext>
            </a:extLst>
          </p:cNvPr>
          <p:cNvSpPr txBox="1"/>
          <p:nvPr/>
        </p:nvSpPr>
        <p:spPr>
          <a:xfrm>
            <a:off x="467999" y="5109843"/>
            <a:ext cx="116917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/>
              <a:t>Ex:</a:t>
            </a:r>
          </a:p>
          <a:p>
            <a:r>
              <a:rPr lang="en-US" sz="1600"/>
              <a:t>python3 fsp_test_parallel.py -t build/</a:t>
            </a:r>
            <a:r>
              <a:rPr lang="en-US" sz="1600" err="1"/>
              <a:t>r_cgc</a:t>
            </a:r>
            <a:r>
              <a:rPr lang="en-US" sz="1600"/>
              <a:t>/ra4m3_ek/</a:t>
            </a:r>
            <a:r>
              <a:rPr lang="en-US" sz="1600" err="1"/>
              <a:t>gcc</a:t>
            </a:r>
            <a:r>
              <a:rPr lang="en-US" sz="1600"/>
              <a:t>/</a:t>
            </a:r>
            <a:r>
              <a:rPr lang="en-US" sz="1600" err="1"/>
              <a:t>test_info.yml</a:t>
            </a:r>
            <a:r>
              <a:rPr lang="en-US" sz="1600"/>
              <a:t> -d R7FA4M3AF --host 10.231.9.2:19022     </a:t>
            </a:r>
          </a:p>
        </p:txBody>
      </p:sp>
      <p:sp>
        <p:nvSpPr>
          <p:cNvPr id="8" name="タイトル 8">
            <a:extLst>
              <a:ext uri="{FF2B5EF4-FFF2-40B4-BE49-F238E27FC236}">
                <a16:creationId xmlns:a16="http://schemas.microsoft.com/office/drawing/2014/main" id="{DC0227C2-A7EE-4FDE-AF9E-F325621E7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60240"/>
            <a:ext cx="11244575" cy="692497"/>
          </a:xfrm>
        </p:spPr>
        <p:txBody>
          <a:bodyPr/>
          <a:lstStyle/>
          <a:p>
            <a:r>
              <a:rPr lang="en-US"/>
              <a:t>Build and run</a:t>
            </a:r>
            <a:br>
              <a:rPr lang="en-US"/>
            </a:br>
            <a:r>
              <a:rPr lang="en-US" sz="1800"/>
              <a:t>(ra unity test)</a:t>
            </a:r>
            <a:endParaRPr lang="ja-JP" altLang="en-US" sz="18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2674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タイトル 8">
            <a:extLst>
              <a:ext uri="{FF2B5EF4-FFF2-40B4-BE49-F238E27FC236}">
                <a16:creationId xmlns:a16="http://schemas.microsoft.com/office/drawing/2014/main" id="{E35EFB76-92D0-4E06-A7DC-8EEFB84A0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60240"/>
            <a:ext cx="11244575" cy="692497"/>
          </a:xfrm>
        </p:spPr>
        <p:txBody>
          <a:bodyPr/>
          <a:lstStyle/>
          <a:p>
            <a:r>
              <a:rPr lang="en-US"/>
              <a:t>Build and run</a:t>
            </a:r>
            <a:br>
              <a:rPr lang="en-US"/>
            </a:br>
            <a:r>
              <a:rPr lang="en-US" sz="1800"/>
              <a:t>(ra unity test) – VS Code desktop</a:t>
            </a:r>
            <a:endParaRPr lang="ja-JP" altLang="en-US" sz="1800">
              <a:latin typeface="+mn-lt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D23DDC2-3BC0-4CEC-98FD-B43BEA46D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109" y="1178612"/>
            <a:ext cx="9675303" cy="514000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E802E29-8E11-4C1A-8EC9-2E2161C88EE8}"/>
              </a:ext>
            </a:extLst>
          </p:cNvPr>
          <p:cNvSpPr/>
          <p:nvPr/>
        </p:nvSpPr>
        <p:spPr>
          <a:xfrm>
            <a:off x="4518736" y="5882917"/>
            <a:ext cx="5530788" cy="32847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96912B-62DB-4CA5-BAD9-F54A5C538904}"/>
              </a:ext>
            </a:extLst>
          </p:cNvPr>
          <p:cNvSpPr/>
          <p:nvPr/>
        </p:nvSpPr>
        <p:spPr>
          <a:xfrm>
            <a:off x="1753342" y="2173530"/>
            <a:ext cx="830060" cy="51640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EE7C04E-71FD-482F-BFE6-0A421CE6BD6C}"/>
              </a:ext>
            </a:extLst>
          </p:cNvPr>
          <p:cNvCxnSpPr/>
          <p:nvPr/>
        </p:nvCxnSpPr>
        <p:spPr>
          <a:xfrm flipH="1" flipV="1">
            <a:off x="2583402" y="2689934"/>
            <a:ext cx="1935334" cy="3192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53965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タイトル 8">
            <a:extLst>
              <a:ext uri="{FF2B5EF4-FFF2-40B4-BE49-F238E27FC236}">
                <a16:creationId xmlns:a16="http://schemas.microsoft.com/office/drawing/2014/main" id="{E35EFB76-92D0-4E06-A7DC-8EEFB84A0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60240"/>
            <a:ext cx="11244575" cy="692497"/>
          </a:xfrm>
        </p:spPr>
        <p:txBody>
          <a:bodyPr/>
          <a:lstStyle/>
          <a:p>
            <a:r>
              <a:rPr lang="en-US"/>
              <a:t>Build and run</a:t>
            </a:r>
            <a:br>
              <a:rPr lang="en-US"/>
            </a:br>
            <a:r>
              <a:rPr lang="en-US" sz="1800"/>
              <a:t>(ra unity test) – VS Code desktop</a:t>
            </a:r>
            <a:endParaRPr lang="ja-JP" altLang="en-US" sz="1800">
              <a:latin typeface="+mn-lt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A42820-C79E-4879-8EA7-3EEF6E7049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300" y="1412875"/>
            <a:ext cx="2799195" cy="4724883"/>
          </a:xfrm>
        </p:spPr>
        <p:txBody>
          <a:bodyPr/>
          <a:lstStyle/>
          <a:p>
            <a:r>
              <a:rPr lang="en-US"/>
              <a:t>Open the connection between Pi and board by </a:t>
            </a:r>
            <a:r>
              <a:rPr lang="en-US" err="1"/>
              <a:t>JLinkRemoteServer</a:t>
            </a:r>
            <a:r>
              <a:rPr lang="en-US"/>
              <a:t> which is installed on the Pi:</a:t>
            </a:r>
          </a:p>
          <a:p>
            <a:pPr marL="285750" indent="-285750">
              <a:buFontTx/>
              <a:buChar char="-"/>
            </a:pPr>
            <a:r>
              <a:rPr lang="en-US" err="1"/>
              <a:t>ssh</a:t>
            </a:r>
            <a:r>
              <a:rPr lang="en-US"/>
              <a:t> to the Pi and run the command ‘</a:t>
            </a:r>
            <a:r>
              <a:rPr lang="en-US" err="1"/>
              <a:t>JLinkRemoteServerCLExe</a:t>
            </a:r>
            <a:r>
              <a:rPr lang="en-US"/>
              <a:t>’</a:t>
            </a:r>
          </a:p>
          <a:p>
            <a:r>
              <a:rPr lang="en-US"/>
              <a:t>E.g.: $ /opt/SEGGER/</a:t>
            </a:r>
            <a:r>
              <a:rPr lang="en-US" err="1"/>
              <a:t>JLink</a:t>
            </a:r>
            <a:r>
              <a:rPr lang="en-US"/>
              <a:t>/</a:t>
            </a:r>
            <a:r>
              <a:rPr lang="en-US" err="1"/>
              <a:t>JLinkRemoteServerCLExe</a:t>
            </a:r>
            <a:r>
              <a:rPr lang="en-US"/>
              <a:t> -Port 19020</a:t>
            </a:r>
          </a:p>
          <a:p>
            <a:endParaRPr lang="en-US"/>
          </a:p>
          <a:p>
            <a:r>
              <a:rPr lang="en-US"/>
              <a:t>Then run the test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14C525-8DC3-43E5-A493-BCAC3078B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1435" y="88916"/>
            <a:ext cx="4861404" cy="18566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0B8725-69BF-4830-AA43-792CFB869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9946" y="1982200"/>
            <a:ext cx="8152628" cy="434806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0F1F933-F81C-4211-9368-351B871319DE}"/>
              </a:ext>
            </a:extLst>
          </p:cNvPr>
          <p:cNvSpPr txBox="1"/>
          <p:nvPr/>
        </p:nvSpPr>
        <p:spPr>
          <a:xfrm>
            <a:off x="7936636" y="0"/>
            <a:ext cx="46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AE7BC87-8D08-4A5F-BA02-D2DF1E0E9639}"/>
              </a:ext>
            </a:extLst>
          </p:cNvPr>
          <p:cNvSpPr/>
          <p:nvPr/>
        </p:nvSpPr>
        <p:spPr>
          <a:xfrm>
            <a:off x="5999132" y="298463"/>
            <a:ext cx="3464464" cy="1809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86CAD36-693C-4C98-8443-9162094B02C6}"/>
              </a:ext>
            </a:extLst>
          </p:cNvPr>
          <p:cNvSpPr/>
          <p:nvPr/>
        </p:nvSpPr>
        <p:spPr>
          <a:xfrm>
            <a:off x="4671435" y="479395"/>
            <a:ext cx="3464464" cy="11027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E0CE4B97-22BC-424B-9A3E-5F23794FB5CE}"/>
              </a:ext>
            </a:extLst>
          </p:cNvPr>
          <p:cNvCxnSpPr>
            <a:cxnSpLocks/>
            <a:endCxn id="17" idx="3"/>
          </p:cNvCxnSpPr>
          <p:nvPr/>
        </p:nvCxnSpPr>
        <p:spPr>
          <a:xfrm rot="10800000" flipV="1">
            <a:off x="8135899" y="479393"/>
            <a:ext cx="706260" cy="551397"/>
          </a:xfrm>
          <a:prstGeom prst="curved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04A93981-3894-4F80-9869-E87F4B432058}"/>
              </a:ext>
            </a:extLst>
          </p:cNvPr>
          <p:cNvSpPr/>
          <p:nvPr/>
        </p:nvSpPr>
        <p:spPr>
          <a:xfrm>
            <a:off x="6169287" y="3158552"/>
            <a:ext cx="4785758" cy="3481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C186ECC-05BC-4EAF-AAC5-AAAF7F996471}"/>
              </a:ext>
            </a:extLst>
          </p:cNvPr>
          <p:cNvSpPr txBox="1"/>
          <p:nvPr/>
        </p:nvSpPr>
        <p:spPr>
          <a:xfrm>
            <a:off x="9232776" y="2829963"/>
            <a:ext cx="46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5E72D1A-D954-4B42-B2F5-EBE0495C7F4C}"/>
              </a:ext>
            </a:extLst>
          </p:cNvPr>
          <p:cNvSpPr/>
          <p:nvPr/>
        </p:nvSpPr>
        <p:spPr>
          <a:xfrm>
            <a:off x="4671435" y="1579650"/>
            <a:ext cx="2581621" cy="3481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DB37309-3F3B-4B5B-B761-B0C1E4CD0878}"/>
              </a:ext>
            </a:extLst>
          </p:cNvPr>
          <p:cNvCxnSpPr>
            <a:stCxn id="23" idx="0"/>
          </p:cNvCxnSpPr>
          <p:nvPr/>
        </p:nvCxnSpPr>
        <p:spPr>
          <a:xfrm flipH="1" flipV="1">
            <a:off x="7155402" y="1927778"/>
            <a:ext cx="1406764" cy="123077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31865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タイトル 8">
            <a:extLst>
              <a:ext uri="{FF2B5EF4-FFF2-40B4-BE49-F238E27FC236}">
                <a16:creationId xmlns:a16="http://schemas.microsoft.com/office/drawing/2014/main" id="{E35EFB76-92D0-4E06-A7DC-8EEFB84A0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60240"/>
            <a:ext cx="11244575" cy="692497"/>
          </a:xfrm>
        </p:spPr>
        <p:txBody>
          <a:bodyPr/>
          <a:lstStyle/>
          <a:p>
            <a:r>
              <a:rPr lang="en-US"/>
              <a:t>Build and run</a:t>
            </a:r>
            <a:br>
              <a:rPr lang="en-US"/>
            </a:br>
            <a:r>
              <a:rPr lang="en-US" sz="1800"/>
              <a:t>(ra unity test) – coder-server</a:t>
            </a:r>
            <a:endParaRPr lang="ja-JP" altLang="en-US" sz="1800">
              <a:latin typeface="+mn-lt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1F3E5EA-E7D0-4E45-A5F2-B8F593EC4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300" y="1412875"/>
            <a:ext cx="5925499" cy="268279"/>
          </a:xfrm>
        </p:spPr>
        <p:txBody>
          <a:bodyPr/>
          <a:lstStyle/>
          <a:p>
            <a:r>
              <a:rPr lang="en-US"/>
              <a:t>Similar to [VS Code Desktop]</a:t>
            </a:r>
          </a:p>
        </p:txBody>
      </p:sp>
    </p:spTree>
    <p:extLst>
      <p:ext uri="{BB962C8B-B14F-4D97-AF65-F5344CB8AC3E}">
        <p14:creationId xmlns:p14="http://schemas.microsoft.com/office/powerpoint/2010/main" val="8151558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タイトル 8">
            <a:extLst>
              <a:ext uri="{FF2B5EF4-FFF2-40B4-BE49-F238E27FC236}">
                <a16:creationId xmlns:a16="http://schemas.microsoft.com/office/drawing/2014/main" id="{E35EFB76-92D0-4E06-A7DC-8EEFB84A0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60240"/>
            <a:ext cx="11244575" cy="692497"/>
          </a:xfrm>
        </p:spPr>
        <p:txBody>
          <a:bodyPr/>
          <a:lstStyle/>
          <a:p>
            <a:r>
              <a:rPr lang="en-US"/>
              <a:t>Build and run</a:t>
            </a:r>
            <a:br>
              <a:rPr lang="en-US"/>
            </a:br>
            <a:r>
              <a:rPr lang="en-US" sz="1800"/>
              <a:t>(ra unity test) – no-</a:t>
            </a:r>
            <a:r>
              <a:rPr lang="en-US" sz="1800" err="1"/>
              <a:t>vnc</a:t>
            </a:r>
            <a:r>
              <a:rPr lang="en-US" sz="1800"/>
              <a:t> desktop</a:t>
            </a:r>
            <a:endParaRPr lang="ja-JP" altLang="en-US" sz="1800">
              <a:latin typeface="+mn-lt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1F3E5EA-E7D0-4E45-A5F2-B8F593EC4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300" y="1412875"/>
            <a:ext cx="3928023" cy="268279"/>
          </a:xfrm>
        </p:spPr>
        <p:txBody>
          <a:bodyPr/>
          <a:lstStyle/>
          <a:p>
            <a:r>
              <a:rPr lang="en-US"/>
              <a:t>Similar to [VS Code Desktop]</a:t>
            </a:r>
          </a:p>
        </p:txBody>
      </p:sp>
    </p:spTree>
    <p:extLst>
      <p:ext uri="{BB962C8B-B14F-4D97-AF65-F5344CB8AC3E}">
        <p14:creationId xmlns:p14="http://schemas.microsoft.com/office/powerpoint/2010/main" val="23839166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タイトル 8">
            <a:extLst>
              <a:ext uri="{FF2B5EF4-FFF2-40B4-BE49-F238E27FC236}">
                <a16:creationId xmlns:a16="http://schemas.microsoft.com/office/drawing/2014/main" id="{E35EFB76-92D0-4E06-A7DC-8EEFB84A0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60240"/>
            <a:ext cx="11244575" cy="692497"/>
          </a:xfrm>
        </p:spPr>
        <p:txBody>
          <a:bodyPr/>
          <a:lstStyle/>
          <a:p>
            <a:r>
              <a:rPr lang="en-US"/>
              <a:t>Build and run</a:t>
            </a:r>
            <a:br>
              <a:rPr lang="en-US"/>
            </a:br>
            <a:r>
              <a:rPr lang="en-US" sz="1800"/>
              <a:t>(ra unity test) – terminal</a:t>
            </a:r>
            <a:endParaRPr lang="ja-JP" altLang="en-US" sz="1800">
              <a:latin typeface="+mn-lt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1F3E5EA-E7D0-4E45-A5F2-B8F593EC4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301" y="1412875"/>
            <a:ext cx="3271076" cy="268279"/>
          </a:xfrm>
        </p:spPr>
        <p:txBody>
          <a:bodyPr/>
          <a:lstStyle/>
          <a:p>
            <a:r>
              <a:rPr lang="en-US"/>
              <a:t>Similar to [VS Code Desktop]</a:t>
            </a:r>
          </a:p>
        </p:txBody>
      </p:sp>
    </p:spTree>
    <p:extLst>
      <p:ext uri="{BB962C8B-B14F-4D97-AF65-F5344CB8AC3E}">
        <p14:creationId xmlns:p14="http://schemas.microsoft.com/office/powerpoint/2010/main" val="24824775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タイトル 8">
            <a:extLst>
              <a:ext uri="{FF2B5EF4-FFF2-40B4-BE49-F238E27FC236}">
                <a16:creationId xmlns:a16="http://schemas.microsoft.com/office/drawing/2014/main" id="{E35EFB76-92D0-4E06-A7DC-8EEFB84A0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60240"/>
            <a:ext cx="11244575" cy="692497"/>
          </a:xfrm>
        </p:spPr>
        <p:txBody>
          <a:bodyPr/>
          <a:lstStyle/>
          <a:p>
            <a:r>
              <a:rPr lang="en-US"/>
              <a:t>Build and run</a:t>
            </a:r>
            <a:br>
              <a:rPr lang="en-US"/>
            </a:br>
            <a:r>
              <a:rPr lang="en-US" sz="1800"/>
              <a:t>(ra unity test) – </a:t>
            </a:r>
            <a:r>
              <a:rPr lang="en-US" sz="1800" err="1"/>
              <a:t>ssh</a:t>
            </a:r>
            <a:endParaRPr lang="ja-JP" altLang="en-US" sz="1800">
              <a:latin typeface="+mn-lt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1F3E5EA-E7D0-4E45-A5F2-B8F593EC4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301" y="1412875"/>
            <a:ext cx="3271076" cy="268279"/>
          </a:xfrm>
        </p:spPr>
        <p:txBody>
          <a:bodyPr/>
          <a:lstStyle/>
          <a:p>
            <a:r>
              <a:rPr lang="en-US"/>
              <a:t>Similar to [VS Code Desktop]</a:t>
            </a:r>
          </a:p>
        </p:txBody>
      </p:sp>
    </p:spTree>
    <p:extLst>
      <p:ext uri="{BB962C8B-B14F-4D97-AF65-F5344CB8AC3E}">
        <p14:creationId xmlns:p14="http://schemas.microsoft.com/office/powerpoint/2010/main" val="2961387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8">
            <a:extLst>
              <a:ext uri="{FF2B5EF4-FFF2-40B4-BE49-F238E27FC236}">
                <a16:creationId xmlns:a16="http://schemas.microsoft.com/office/drawing/2014/main" id="{E1517A03-8235-4464-B44A-F753697CF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81961"/>
            <a:ext cx="11244575" cy="692497"/>
          </a:xfrm>
        </p:spPr>
        <p:txBody>
          <a:bodyPr/>
          <a:lstStyle/>
          <a:p>
            <a:r>
              <a:rPr lang="en-US"/>
              <a:t>debug</a:t>
            </a:r>
            <a:br>
              <a:rPr lang="en-US"/>
            </a:br>
            <a:r>
              <a:rPr lang="en-US" sz="1800"/>
              <a:t>(by e2studio on no-</a:t>
            </a:r>
            <a:r>
              <a:rPr lang="en-US" sz="1800" err="1"/>
              <a:t>vnc</a:t>
            </a:r>
            <a:r>
              <a:rPr lang="en-US" sz="1800"/>
              <a:t> desktop)</a:t>
            </a:r>
            <a:endParaRPr lang="ja-JP" altLang="en-US" sz="1800">
              <a:latin typeface="+mn-lt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871FC7E-7FF8-4FA7-BE0B-050561E19847}"/>
              </a:ext>
            </a:extLst>
          </p:cNvPr>
          <p:cNvSpPr txBox="1">
            <a:spLocks/>
          </p:cNvSpPr>
          <p:nvPr/>
        </p:nvSpPr>
        <p:spPr>
          <a:xfrm>
            <a:off x="475300" y="1412875"/>
            <a:ext cx="11237274" cy="26566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5600" indent="-1778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8415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-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-179388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-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Open the connection between Pi and board by </a:t>
            </a:r>
            <a:r>
              <a:rPr lang="en-US" err="1"/>
              <a:t>JLinkRemoteServer</a:t>
            </a:r>
            <a:r>
              <a:rPr lang="en-US"/>
              <a:t> which is installed on the Pi:</a:t>
            </a:r>
          </a:p>
          <a:p>
            <a:pPr marL="285750" indent="-285750">
              <a:buFontTx/>
              <a:buChar char="-"/>
            </a:pPr>
            <a:r>
              <a:rPr lang="en-US" err="1"/>
              <a:t>ssh</a:t>
            </a:r>
            <a:r>
              <a:rPr lang="en-US"/>
              <a:t> to the Pi and run the command ‘</a:t>
            </a:r>
            <a:r>
              <a:rPr lang="en-US" err="1"/>
              <a:t>JLinkRemoteServerCLExe</a:t>
            </a:r>
            <a:r>
              <a:rPr lang="en-US"/>
              <a:t> -Port &lt;port&gt;’</a:t>
            </a:r>
          </a:p>
          <a:p>
            <a:pPr marL="355600" lvl="3" indent="0">
              <a:buNone/>
            </a:pPr>
            <a:r>
              <a:rPr lang="en-US"/>
              <a:t>‘-</a:t>
            </a:r>
            <a:r>
              <a:rPr lang="en-US" err="1"/>
              <a:t>SelectEmuBySN</a:t>
            </a:r>
            <a:r>
              <a:rPr lang="en-US"/>
              <a:t> &lt;</a:t>
            </a:r>
            <a:r>
              <a:rPr lang="en-US" err="1"/>
              <a:t>JLink</a:t>
            </a:r>
            <a:r>
              <a:rPr lang="en-US"/>
              <a:t> S/N&gt;’ should be added in case the Pi has some J-Link devices connecting to</a:t>
            </a:r>
          </a:p>
          <a:p>
            <a:r>
              <a:rPr lang="en-US"/>
              <a:t>E.g.: $ /opt/SEGGER/</a:t>
            </a:r>
            <a:r>
              <a:rPr lang="en-US" err="1"/>
              <a:t>JLink</a:t>
            </a:r>
            <a:r>
              <a:rPr lang="en-US"/>
              <a:t>/</a:t>
            </a:r>
            <a:r>
              <a:rPr lang="en-US" err="1"/>
              <a:t>JLinkRemoteServerCLExe</a:t>
            </a:r>
            <a:r>
              <a:rPr lang="en-US"/>
              <a:t> -Port 19020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EFCC714-9B4D-42EF-9C21-9B6DEDA8E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695" y="3252742"/>
            <a:ext cx="569595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4985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8">
            <a:extLst>
              <a:ext uri="{FF2B5EF4-FFF2-40B4-BE49-F238E27FC236}">
                <a16:creationId xmlns:a16="http://schemas.microsoft.com/office/drawing/2014/main" id="{4CCDB35D-C0EA-4B49-9BB0-38827E77E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81961"/>
            <a:ext cx="11244575" cy="692497"/>
          </a:xfrm>
        </p:spPr>
        <p:txBody>
          <a:bodyPr/>
          <a:lstStyle/>
          <a:p>
            <a:r>
              <a:rPr lang="en-US"/>
              <a:t>debug</a:t>
            </a:r>
            <a:br>
              <a:rPr lang="en-US"/>
            </a:br>
            <a:r>
              <a:rPr lang="en-US" sz="1800"/>
              <a:t>(by e2studio on no-</a:t>
            </a:r>
            <a:r>
              <a:rPr lang="en-US" sz="1800" err="1"/>
              <a:t>vnc</a:t>
            </a:r>
            <a:r>
              <a:rPr lang="en-US" sz="1800"/>
              <a:t> desktop)</a:t>
            </a:r>
            <a:endParaRPr lang="ja-JP" altLang="en-US" sz="1800">
              <a:latin typeface="+mn-lt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CFFF87A-54C8-4932-97C0-1EADBA47E4AC}"/>
              </a:ext>
            </a:extLst>
          </p:cNvPr>
          <p:cNvSpPr txBox="1">
            <a:spLocks/>
          </p:cNvSpPr>
          <p:nvPr/>
        </p:nvSpPr>
        <p:spPr>
          <a:xfrm>
            <a:off x="475300" y="1412875"/>
            <a:ext cx="11237274" cy="5637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5600" indent="-1778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8415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-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-179388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-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0"/>
              </a:spcAft>
            </a:pPr>
            <a:r>
              <a:rPr lang="en-US" altLang="ja-JP"/>
              <a:t>Open [</a:t>
            </a:r>
            <a:r>
              <a:rPr lang="en-US" altLang="ja-JP" err="1"/>
              <a:t>noVNC</a:t>
            </a:r>
            <a:r>
              <a:rPr lang="en-US" altLang="ja-JP"/>
              <a:t> Desktop] from the workspace</a:t>
            </a:r>
          </a:p>
          <a:p>
            <a:pPr>
              <a:spcAft>
                <a:spcPts val="0"/>
              </a:spcAft>
            </a:pPr>
            <a:r>
              <a:rPr lang="en-US" altLang="ja-JP"/>
              <a:t>Execute [Install Packs] and choose the suitable options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70544BF-0EC9-4185-B165-1C40E98C6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8610" y="2112221"/>
            <a:ext cx="7841940" cy="419053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E5B4986-2937-477B-92DC-EE6BBF4189E7}"/>
              </a:ext>
            </a:extLst>
          </p:cNvPr>
          <p:cNvSpPr/>
          <p:nvPr/>
        </p:nvSpPr>
        <p:spPr>
          <a:xfrm>
            <a:off x="2928938" y="5528890"/>
            <a:ext cx="755295" cy="6055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7213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8">
            <a:extLst>
              <a:ext uri="{FF2B5EF4-FFF2-40B4-BE49-F238E27FC236}">
                <a16:creationId xmlns:a16="http://schemas.microsoft.com/office/drawing/2014/main" id="{A51A1FD6-939B-4BA1-AFE7-E441904C4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81961"/>
            <a:ext cx="11244575" cy="692497"/>
          </a:xfrm>
        </p:spPr>
        <p:txBody>
          <a:bodyPr/>
          <a:lstStyle/>
          <a:p>
            <a:r>
              <a:rPr lang="en-US"/>
              <a:t>debug</a:t>
            </a:r>
            <a:br>
              <a:rPr lang="en-US"/>
            </a:br>
            <a:r>
              <a:rPr lang="en-US" sz="1800"/>
              <a:t>(by e2studio on no-</a:t>
            </a:r>
            <a:r>
              <a:rPr lang="en-US" sz="1800" err="1"/>
              <a:t>vnc</a:t>
            </a:r>
            <a:r>
              <a:rPr lang="en-US" sz="1800"/>
              <a:t> desktop)</a:t>
            </a:r>
            <a:endParaRPr lang="ja-JP" altLang="en-US" sz="1800">
              <a:latin typeface="+mn-lt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678E343-5367-4C08-9113-3D7CDFCD7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9139" y="1109591"/>
            <a:ext cx="7524862" cy="519799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A18060A-8E48-47B6-BE59-40B0E7D954F9}"/>
              </a:ext>
            </a:extLst>
          </p:cNvPr>
          <p:cNvSpPr/>
          <p:nvPr/>
        </p:nvSpPr>
        <p:spPr>
          <a:xfrm>
            <a:off x="6942338" y="3009897"/>
            <a:ext cx="1935332" cy="1594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6A73A3-DD90-4C58-BD1F-1EDB5FC9B3B5}"/>
              </a:ext>
            </a:extLst>
          </p:cNvPr>
          <p:cNvSpPr/>
          <p:nvPr/>
        </p:nvSpPr>
        <p:spPr>
          <a:xfrm>
            <a:off x="6942338" y="3727825"/>
            <a:ext cx="2485747" cy="1594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20454EE-035B-4107-97A9-ECDE08C2FD24}"/>
              </a:ext>
            </a:extLst>
          </p:cNvPr>
          <p:cNvSpPr txBox="1">
            <a:spLocks/>
          </p:cNvSpPr>
          <p:nvPr/>
        </p:nvSpPr>
        <p:spPr>
          <a:xfrm>
            <a:off x="475300" y="1412875"/>
            <a:ext cx="3572917" cy="263200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5600" indent="-1778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8415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-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-179388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-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0"/>
              </a:spcAft>
            </a:pPr>
            <a:r>
              <a:rPr lang="en-US" altLang="ja-JP"/>
              <a:t>Execute [open e2 studio]</a:t>
            </a:r>
          </a:p>
          <a:p>
            <a:pPr>
              <a:spcAft>
                <a:spcPts val="0"/>
              </a:spcAft>
            </a:pPr>
            <a:endParaRPr lang="en-US" altLang="ja-JP" sz="1600"/>
          </a:p>
          <a:p>
            <a:pPr>
              <a:spcAft>
                <a:spcPts val="0"/>
              </a:spcAft>
            </a:pPr>
            <a:r>
              <a:rPr lang="en-US" altLang="ja-JP" sz="1600"/>
              <a:t>C</a:t>
            </a:r>
            <a:r>
              <a:rPr lang="en-US" altLang="ja-JP" sz="1600" b="0">
                <a:latin typeface="+mn-lt"/>
              </a:rPr>
              <a:t>reate and build a project</a:t>
            </a:r>
          </a:p>
          <a:p>
            <a:pPr>
              <a:spcAft>
                <a:spcPts val="0"/>
              </a:spcAft>
            </a:pPr>
            <a:endParaRPr lang="en-US" altLang="ja-JP" sz="1600" b="0">
              <a:latin typeface="+mn-lt"/>
            </a:endParaRPr>
          </a:p>
          <a:p>
            <a:pPr>
              <a:spcAft>
                <a:spcPts val="0"/>
              </a:spcAft>
            </a:pPr>
            <a:r>
              <a:rPr lang="en-US" altLang="ja-JP" sz="1600"/>
              <a:t>Modify debug configuration to TCP/IP connection to use </a:t>
            </a:r>
            <a:r>
              <a:rPr lang="en-US" err="1"/>
              <a:t>JLinkRemoteServer</a:t>
            </a:r>
            <a:endParaRPr lang="en-US"/>
          </a:p>
          <a:p>
            <a:pPr>
              <a:spcAft>
                <a:spcPts val="0"/>
              </a:spcAft>
            </a:pPr>
            <a:endParaRPr lang="en-US"/>
          </a:p>
          <a:p>
            <a:pPr>
              <a:spcAft>
                <a:spcPts val="0"/>
              </a:spcAft>
            </a:pPr>
            <a:r>
              <a:rPr lang="en-US" altLang="ja-JP" sz="1600" b="0">
                <a:latin typeface="+mn-lt"/>
              </a:rPr>
              <a:t>Then Debug</a:t>
            </a:r>
          </a:p>
          <a:p>
            <a:pPr marL="0" indent="0">
              <a:spcAft>
                <a:spcPts val="0"/>
              </a:spcAft>
              <a:buNone/>
            </a:pPr>
            <a:endParaRPr lang="en-US" altLang="ja-JP" sz="1600" b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93023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999" y="166339"/>
            <a:ext cx="11244575" cy="886397"/>
          </a:xfrm>
        </p:spPr>
        <p:txBody>
          <a:bodyPr/>
          <a:lstStyle/>
          <a:p>
            <a:r>
              <a:rPr lang="en-US"/>
              <a:t>Connect to the coder box</a:t>
            </a:r>
            <a:br>
              <a:rPr lang="en-US"/>
            </a:br>
            <a:r>
              <a:rPr lang="en-US"/>
              <a:t>(build server)</a:t>
            </a:r>
            <a:endParaRPr lang="en-US" sz="2000" cap="all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59F3CD9-90A8-49B0-905A-2D8A9886B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00" y="1424991"/>
            <a:ext cx="11244574" cy="2041072"/>
          </a:xfrm>
        </p:spPr>
        <p:txBody>
          <a:bodyPr/>
          <a:lstStyle/>
          <a:p>
            <a:pPr marL="0" indent="0">
              <a:spcAft>
                <a:spcPts val="0"/>
              </a:spcAft>
              <a:buNone/>
            </a:pPr>
            <a:r>
              <a:rPr lang="en-US" altLang="ja-JP" sz="1600" b="0">
                <a:latin typeface="+mn-lt"/>
              </a:rPr>
              <a:t>To log in, employees will first need to have an account with </a:t>
            </a:r>
            <a:r>
              <a:rPr lang="en-US" altLang="ja-JP" sz="1600" b="0">
                <a:latin typeface="+mn-lt"/>
                <a:hlinkClick r:id="rId2"/>
              </a:rPr>
              <a:t>https://gitlab.eng.renesas.com/</a:t>
            </a:r>
            <a:endParaRPr lang="en-US" altLang="ja-JP" sz="1600" b="0">
              <a:latin typeface="+mn-lt"/>
            </a:endParaRPr>
          </a:p>
          <a:p>
            <a:pPr>
              <a:spcAft>
                <a:spcPts val="0"/>
              </a:spcAft>
              <a:buFontTx/>
              <a:buChar char="-"/>
            </a:pPr>
            <a:r>
              <a:rPr lang="en-US" altLang="ja-JP" sz="1600" b="0">
                <a:latin typeface="+mn-lt"/>
              </a:rPr>
              <a:t> By using this GitLab from the global DevOps organization, we can utilize (effectively) LDAP credentials</a:t>
            </a:r>
          </a:p>
          <a:p>
            <a:pPr>
              <a:spcAft>
                <a:spcPts val="0"/>
              </a:spcAft>
              <a:buFontTx/>
              <a:buChar char="-"/>
            </a:pPr>
            <a:r>
              <a:rPr lang="en-US" altLang="ja-JP" sz="1600" b="0">
                <a:latin typeface="+mn-lt"/>
              </a:rPr>
              <a:t> If you do not have an account with this system, please create a request via </a:t>
            </a:r>
            <a:r>
              <a:rPr lang="en-US" altLang="ja-JP" sz="1600" b="0">
                <a:latin typeface="+mn-lt"/>
                <a:hlinkClick r:id="rId3"/>
              </a:rPr>
              <a:t>ServiceNow</a:t>
            </a:r>
            <a:endParaRPr lang="en-US" altLang="ja-JP" sz="1600" b="0">
              <a:latin typeface="+mn-lt"/>
            </a:endParaRPr>
          </a:p>
          <a:p>
            <a:pPr marL="0" indent="0">
              <a:spcAft>
                <a:spcPts val="0"/>
              </a:spcAft>
              <a:buNone/>
            </a:pPr>
            <a:endParaRPr lang="en-US" altLang="ja-JP" sz="1600" b="0">
              <a:latin typeface="+mn-lt"/>
            </a:endParaRPr>
          </a:p>
          <a:p>
            <a:pPr marL="0" indent="0">
              <a:spcAft>
                <a:spcPts val="0"/>
              </a:spcAft>
              <a:buNone/>
            </a:pPr>
            <a:r>
              <a:rPr lang="en-US" altLang="ja-JP" sz="1600" b="0">
                <a:latin typeface="+mn-lt"/>
              </a:rPr>
              <a:t>Once you have the GitLab account from above DevOps site, please log in to the Coder with "OpenID Connect“.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ja-JP"/>
              <a:t>Developer can use all the Coder boxes. However, it is recommended to use the available ones at their region</a:t>
            </a:r>
            <a:endParaRPr lang="en-US" altLang="ja-JP" sz="1600" b="0">
              <a:latin typeface="+mn-lt"/>
            </a:endParaRPr>
          </a:p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68AD90-AA4D-4397-932E-A3FA1A958D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4784" y="3254688"/>
            <a:ext cx="3813996" cy="297101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86152A-5B65-4812-9792-FC4684736EE4}"/>
              </a:ext>
            </a:extLst>
          </p:cNvPr>
          <p:cNvSpPr txBox="1"/>
          <p:nvPr/>
        </p:nvSpPr>
        <p:spPr>
          <a:xfrm>
            <a:off x="467999" y="3336636"/>
            <a:ext cx="6094428" cy="258532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rtl="0"/>
            <a:r>
              <a:rPr lang="en-US"/>
              <a:t>US:</a:t>
            </a:r>
          </a:p>
          <a:p>
            <a:pPr lvl="1">
              <a:buFont typeface="+mj-lt"/>
              <a:buAutoNum type="arabicPeriod"/>
            </a:pPr>
            <a:r>
              <a:rPr lang="en-US">
                <a:effectLst/>
              </a:rPr>
              <a:t> </a:t>
            </a:r>
            <a:r>
              <a:rPr lang="en-US">
                <a:effectLst/>
                <a:hlinkClick r:id="rId5" tooltip="http://coder.rtpflexbuild1.rea.renesas.com/"/>
              </a:rPr>
              <a:t>http://coder.rtpflexbuild1.rea.renesas.com</a:t>
            </a:r>
            <a:endParaRPr lang="en-US"/>
          </a:p>
          <a:p>
            <a:pPr lvl="1">
              <a:buFont typeface="+mj-lt"/>
              <a:buAutoNum type="arabicPeriod"/>
            </a:pPr>
            <a:r>
              <a:rPr lang="en-US">
                <a:effectLst/>
              </a:rPr>
              <a:t> </a:t>
            </a:r>
            <a:r>
              <a:rPr lang="en-US">
                <a:effectLst/>
                <a:hlinkClick r:id="rId6" tooltip="http://coder.rtpflexbuild2.rea.renesas.com/"/>
              </a:rPr>
              <a:t>http://coder.rtpflexbuild2.rea.renesas.com</a:t>
            </a:r>
            <a:endParaRPr lang="en-US">
              <a:effectLst/>
            </a:endParaRPr>
          </a:p>
          <a:p>
            <a:pPr lvl="1">
              <a:buFont typeface="+mj-lt"/>
              <a:buAutoNum type="arabicPeriod"/>
            </a:pPr>
            <a:r>
              <a:rPr lang="en-US"/>
              <a:t> </a:t>
            </a:r>
            <a:r>
              <a:rPr lang="en-US">
                <a:effectLst/>
                <a:hlinkClick r:id="rId7" tooltip="http://coder.mlpflexbuild1.rea.renesas.com/"/>
              </a:rPr>
              <a:t>http://coder.mlpflexbuild1.rea.renesas.com</a:t>
            </a:r>
            <a:endParaRPr lang="en-US">
              <a:effectLst/>
            </a:endParaRPr>
          </a:p>
          <a:p>
            <a:r>
              <a:rPr lang="en-US"/>
              <a:t>VN:</a:t>
            </a:r>
          </a:p>
          <a:p>
            <a:pPr lvl="1">
              <a:buFont typeface="+mj-lt"/>
              <a:buAutoNum type="arabicPeriod"/>
            </a:pPr>
            <a:r>
              <a:rPr lang="en-US">
                <a:effectLst/>
              </a:rPr>
              <a:t> </a:t>
            </a:r>
            <a:r>
              <a:rPr lang="en-US">
                <a:effectLst/>
                <a:hlinkClick r:id="rId8" tooltip="http://coder.hcmflexbuild001.rvc.renesas.com/"/>
              </a:rPr>
              <a:t>http://coder.hcmflexbuild001.rvc.renesas.com</a:t>
            </a:r>
            <a:endParaRPr lang="en-US"/>
          </a:p>
          <a:p>
            <a:pPr lvl="1">
              <a:buFont typeface="+mj-lt"/>
              <a:buAutoNum type="arabicPeriod"/>
            </a:pPr>
            <a:r>
              <a:rPr lang="en-US">
                <a:effectLst/>
              </a:rPr>
              <a:t> </a:t>
            </a:r>
            <a:r>
              <a:rPr lang="en-US">
                <a:effectLst/>
                <a:hlinkClick r:id="rId9" tooltip="http://coder.hcmflexbuild002.rvc.renesas.com/"/>
              </a:rPr>
              <a:t>http://coder.hcmflexbuild002.rvc.renesas.com</a:t>
            </a:r>
            <a:endParaRPr lang="en-US"/>
          </a:p>
          <a:p>
            <a:pPr rtl="0"/>
            <a:r>
              <a:rPr lang="en-US"/>
              <a:t>Singapore:</a:t>
            </a:r>
          </a:p>
          <a:p>
            <a:pPr lvl="1"/>
            <a:r>
              <a:rPr lang="en-US">
                <a:effectLst/>
              </a:rPr>
              <a:t>1. </a:t>
            </a:r>
            <a:r>
              <a:rPr lang="en-US">
                <a:hlinkClick r:id="rId10" tooltip="http://coder.resgfsp1.adwin.renesas.com/"/>
              </a:rPr>
              <a:t>http://coder.resgfsp1.adwin.renesas.com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8449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8">
            <a:extLst>
              <a:ext uri="{FF2B5EF4-FFF2-40B4-BE49-F238E27FC236}">
                <a16:creationId xmlns:a16="http://schemas.microsoft.com/office/drawing/2014/main" id="{A51A1FD6-939B-4BA1-AFE7-E441904C4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81961"/>
            <a:ext cx="11244575" cy="692497"/>
          </a:xfrm>
        </p:spPr>
        <p:txBody>
          <a:bodyPr/>
          <a:lstStyle/>
          <a:p>
            <a:r>
              <a:rPr lang="en-US"/>
              <a:t>debug</a:t>
            </a:r>
            <a:br>
              <a:rPr lang="en-US"/>
            </a:br>
            <a:r>
              <a:rPr lang="en-US" sz="1800"/>
              <a:t>(by e2studio on no-</a:t>
            </a:r>
            <a:r>
              <a:rPr lang="en-US" sz="1800" err="1"/>
              <a:t>vnc</a:t>
            </a:r>
            <a:r>
              <a:rPr lang="en-US" sz="1800"/>
              <a:t> desktop)</a:t>
            </a:r>
            <a:endParaRPr lang="ja-JP" altLang="en-US" sz="180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F005DE-3BCB-47A4-95C7-5665B3365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9251" y="1180729"/>
            <a:ext cx="9453498" cy="5130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356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/>
              <a:t>Update workspace version</a:t>
            </a:r>
            <a:endParaRPr lang="en-US" sz="2000" cap="all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82ACAD0-0534-43B3-9133-66F85BF0E8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3516" y="3748447"/>
            <a:ext cx="7185333" cy="1887538"/>
          </a:xfr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34ED2BC9-4F52-4D3F-80B0-5F5BFB1945AF}"/>
              </a:ext>
            </a:extLst>
          </p:cNvPr>
          <p:cNvGrpSpPr/>
          <p:nvPr/>
        </p:nvGrpSpPr>
        <p:grpSpPr>
          <a:xfrm>
            <a:off x="3553516" y="1474206"/>
            <a:ext cx="5477639" cy="2219635"/>
            <a:chOff x="467999" y="1397750"/>
            <a:chExt cx="5477639" cy="221963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37A566C-3164-455C-A26E-5546B4EDDE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7999" y="1397750"/>
              <a:ext cx="5477639" cy="2219635"/>
            </a:xfrm>
            <a:prstGeom prst="rect">
              <a:avLst/>
            </a:prstGeom>
            <a:solidFill>
              <a:schemeClr val="accent2"/>
            </a:solidFill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E0A11BC-24B8-4FA7-9D26-20D4882FDAEF}"/>
                </a:ext>
              </a:extLst>
            </p:cNvPr>
            <p:cNvSpPr/>
            <p:nvPr/>
          </p:nvSpPr>
          <p:spPr>
            <a:xfrm>
              <a:off x="2438400" y="2971800"/>
              <a:ext cx="2514600" cy="455509"/>
            </a:xfrm>
            <a:prstGeom prst="rect">
              <a:avLst/>
            </a:prstGeom>
            <a:noFill/>
            <a:ln w="5715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078227BE-016F-457F-8864-255998E739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3516" y="5745196"/>
            <a:ext cx="6430272" cy="485843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AECD809-3DE4-43EA-B8C5-59773F3973AF}"/>
              </a:ext>
            </a:extLst>
          </p:cNvPr>
          <p:cNvSpPr txBox="1">
            <a:spLocks/>
          </p:cNvSpPr>
          <p:nvPr/>
        </p:nvSpPr>
        <p:spPr>
          <a:xfrm>
            <a:off x="468000" y="1424991"/>
            <a:ext cx="11244574" cy="4646913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5600" indent="-1778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8415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-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-179388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-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On web: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CLI: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VS Code Desktop:</a:t>
            </a:r>
          </a:p>
        </p:txBody>
      </p:sp>
    </p:spTree>
    <p:extLst>
      <p:ext uri="{BB962C8B-B14F-4D97-AF65-F5344CB8AC3E}">
        <p14:creationId xmlns:p14="http://schemas.microsoft.com/office/powerpoint/2010/main" val="33108081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1B28E52-CBD8-454A-A05C-EA50BC0E8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79FADE-B0A1-406C-8F6C-7CC707585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00" y="1424991"/>
            <a:ext cx="11244574" cy="146245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2023-02-fspwg-lower-barriers-to-entry.pptx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FSP coder connect FY23-20230222.pptx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hlinkClick r:id="rId2"/>
              </a:rPr>
              <a:t>debug-local-</a:t>
            </a:r>
            <a:r>
              <a:rPr lang="en-US" err="1">
                <a:hlinkClick r:id="rId2"/>
              </a:rPr>
              <a:t>hw</a:t>
            </a:r>
            <a:r>
              <a:rPr lang="en-US">
                <a:hlinkClick r:id="rId2"/>
              </a:rPr>
              <a:t>-with-coder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hlinkClick r:id="rId3"/>
              </a:rPr>
              <a:t>coder-getting-started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5857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3D737A5-6BDA-4496-BFA2-48EC8B9E9EB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8000" y="1080000"/>
            <a:ext cx="7920000" cy="964065"/>
          </a:xfrm>
        </p:spPr>
        <p:txBody>
          <a:bodyPr/>
          <a:lstStyle/>
          <a:p>
            <a:r>
              <a:rPr lang="en-US" altLang="ja-JP"/>
              <a:t>appendix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3728543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999" y="609538"/>
            <a:ext cx="11244575" cy="443198"/>
          </a:xfrm>
        </p:spPr>
        <p:txBody>
          <a:bodyPr/>
          <a:lstStyle/>
          <a:p>
            <a:r>
              <a:rPr lang="en-US"/>
              <a:t>Why use coder</a:t>
            </a:r>
            <a:endParaRPr lang="en-US" sz="2000" cap="all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59F3CD9-90A8-49B0-905A-2D8A9886B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00" y="1424991"/>
            <a:ext cx="11244574" cy="3452740"/>
          </a:xfrm>
        </p:spPr>
        <p:txBody>
          <a:bodyPr/>
          <a:lstStyle/>
          <a:p>
            <a:r>
              <a:rPr lang="en-US"/>
              <a:t>Coder allows users to get quick access to FSP development environments with goals: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We need a way for developers to get started quickly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We want all developers to have latest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We want developers to know when tools are updated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We want to ensure some tools are installed that users might forget (</a:t>
            </a:r>
            <a:r>
              <a:rPr lang="en-US" err="1"/>
              <a:t>eg</a:t>
            </a:r>
            <a:r>
              <a:rPr lang="en-US"/>
              <a:t>: pre-commit hooks, git </a:t>
            </a:r>
            <a:r>
              <a:rPr lang="en-US" err="1"/>
              <a:t>lfs</a:t>
            </a:r>
            <a:r>
              <a:rPr lang="en-US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We want developers working in a consistent manner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We don't want developers wasting time on custom dev setups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We want </a:t>
            </a:r>
            <a:r>
              <a:rPr lang="en-US" err="1"/>
              <a:t>devs</a:t>
            </a:r>
            <a:r>
              <a:rPr lang="en-US"/>
              <a:t> to have faster building machines than laptops with anti-virus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We want </a:t>
            </a:r>
            <a:r>
              <a:rPr lang="en-US" err="1"/>
              <a:t>devs</a:t>
            </a:r>
            <a:r>
              <a:rPr lang="en-US"/>
              <a:t> to have access to network licensed toolchains like AC6 and IAR</a:t>
            </a:r>
          </a:p>
        </p:txBody>
      </p:sp>
    </p:spTree>
    <p:extLst>
      <p:ext uri="{BB962C8B-B14F-4D97-AF65-F5344CB8AC3E}">
        <p14:creationId xmlns:p14="http://schemas.microsoft.com/office/powerpoint/2010/main" val="14602219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59F3CD9-90A8-49B0-905A-2D8A9886B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00" y="1424991"/>
            <a:ext cx="11244574" cy="3850798"/>
          </a:xfrm>
        </p:spPr>
        <p:txBody>
          <a:bodyPr/>
          <a:lstStyle/>
          <a:p>
            <a:r>
              <a:rPr lang="en-US"/>
              <a:t>We need a way for developers to get started quickly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US"/>
              <a:t>Docker allows everyone share a common development image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US"/>
              <a:t>Devs do not have to install tools, setup paths, and configure tool settings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US"/>
              <a:t>Coder allows developers to interact with the container in multiple ways.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We want all developers to have latest tools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US"/>
              <a:t>Using Docker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We want developers to know when tools are updated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US"/>
              <a:t>Coder alerts users to updates through web UI or command line interface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We want to ensure some tools are installed that users might forget (</a:t>
            </a:r>
            <a:r>
              <a:rPr lang="en-US" err="1"/>
              <a:t>eg</a:t>
            </a:r>
            <a:r>
              <a:rPr lang="en-US"/>
              <a:t>: pre-commit hooks, git </a:t>
            </a:r>
            <a:r>
              <a:rPr lang="en-US" err="1"/>
              <a:t>lfs</a:t>
            </a:r>
            <a:r>
              <a:rPr lang="en-US"/>
              <a:t>)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US"/>
              <a:t>Have a script in the Docker Image that initializes necessary things for </a:t>
            </a:r>
            <a:r>
              <a:rPr lang="en-US" err="1"/>
              <a:t>devs</a:t>
            </a:r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1D86731-8A27-41FF-876E-7DDB9C36A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use coder</a:t>
            </a:r>
          </a:p>
        </p:txBody>
      </p:sp>
    </p:spTree>
    <p:extLst>
      <p:ext uri="{BB962C8B-B14F-4D97-AF65-F5344CB8AC3E}">
        <p14:creationId xmlns:p14="http://schemas.microsoft.com/office/powerpoint/2010/main" val="12452698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999" y="609538"/>
            <a:ext cx="11244575" cy="443198"/>
          </a:xfrm>
        </p:spPr>
        <p:txBody>
          <a:bodyPr/>
          <a:lstStyle/>
          <a:p>
            <a:r>
              <a:rPr lang="en-US"/>
              <a:t>Why use coder</a:t>
            </a:r>
            <a:endParaRPr lang="en-US" sz="2000" cap="all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59F3CD9-90A8-49B0-905A-2D8A9886B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00" y="1424991"/>
            <a:ext cx="11244574" cy="305468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We want developers working in a consistent manner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US"/>
              <a:t>Add new scripts to repo that do most common activities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US"/>
              <a:t>Add shortcuts in VS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We don't want developers wasting time on custom dev setups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US"/>
              <a:t>can customize their setup(they have </a:t>
            </a:r>
            <a:r>
              <a:rPr lang="en-US" err="1"/>
              <a:t>sudo</a:t>
            </a:r>
            <a:r>
              <a:rPr lang="en-US"/>
              <a:t> access)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We want </a:t>
            </a:r>
            <a:r>
              <a:rPr lang="en-US" err="1"/>
              <a:t>devs</a:t>
            </a:r>
            <a:r>
              <a:rPr lang="en-US"/>
              <a:t> to have faster building machines than laptops with anti-virus</a:t>
            </a:r>
          </a:p>
          <a:p>
            <a:pPr marL="463550" lvl="1" indent="-285750">
              <a:buFont typeface="Arial" panose="020B0604020202020204" pitchFamily="34" charset="0"/>
              <a:buChar char="•"/>
            </a:pPr>
            <a:r>
              <a:rPr lang="en-US"/>
              <a:t>Our work laptops will never match a build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We want </a:t>
            </a:r>
            <a:r>
              <a:rPr lang="en-US" err="1"/>
              <a:t>devs</a:t>
            </a:r>
            <a:r>
              <a:rPr lang="en-US"/>
              <a:t> to have access to network licensed toolchains like AC6 and IAR</a:t>
            </a:r>
          </a:p>
        </p:txBody>
      </p:sp>
    </p:spTree>
    <p:extLst>
      <p:ext uri="{BB962C8B-B14F-4D97-AF65-F5344CB8AC3E}">
        <p14:creationId xmlns:p14="http://schemas.microsoft.com/office/powerpoint/2010/main" val="39588873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3D737A5-6BDA-4496-BFA2-48EC8B9E9E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80000" y="1412776"/>
            <a:ext cx="5280000" cy="300339"/>
          </a:xfrm>
        </p:spPr>
        <p:txBody>
          <a:bodyPr/>
          <a:lstStyle/>
          <a:p>
            <a:r>
              <a:rPr lang="en-US" altLang="ja-JP"/>
              <a:t>Renesas.com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67721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59F3CD9-90A8-49B0-905A-2D8A9886B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00" y="1424991"/>
            <a:ext cx="11244574" cy="961802"/>
          </a:xfrm>
        </p:spPr>
        <p:txBody>
          <a:bodyPr/>
          <a:lstStyle/>
          <a:p>
            <a:r>
              <a:rPr lang="en-US" altLang="ja-JP" sz="1600" b="0">
                <a:latin typeface="+mn-lt"/>
              </a:rPr>
              <a:t>You will be redirected to the DevOps GitLab for sign in (select </a:t>
            </a:r>
            <a:r>
              <a:rPr lang="en-US" b="0" i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'</a:t>
            </a:r>
            <a:r>
              <a:rPr lang="en-US" b="0" i="0" err="1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sjcldap</a:t>
            </a:r>
            <a:r>
              <a:rPr lang="en-US" b="0" i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' tab</a:t>
            </a:r>
            <a:r>
              <a:rPr lang="en-US" altLang="ja-JP" sz="1600" b="0">
                <a:latin typeface="+mn-lt"/>
              </a:rPr>
              <a:t>). </a:t>
            </a:r>
            <a:r>
              <a:rPr lang="en-US" b="0" i="0">
                <a:solidFill>
                  <a:srgbClr val="424242"/>
                </a:solidFill>
                <a:effectLst/>
                <a:latin typeface="Roboto" panose="02000000000000000000" pitchFamily="2" charset="0"/>
              </a:rPr>
              <a:t>Use your Renesas email address for the username and your Renesas email address password for the password</a:t>
            </a:r>
            <a:endParaRPr lang="en-US" altLang="ja-JP" sz="1600" b="0">
              <a:latin typeface="+mn-lt"/>
            </a:endParaRPr>
          </a:p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6339C7-E229-49B1-9803-816C6DE52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3806" y="2158644"/>
            <a:ext cx="5877499" cy="4119472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5A58E14B-7ABC-4E09-A0DC-EC9A3C5F0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166339"/>
            <a:ext cx="11244575" cy="886397"/>
          </a:xfrm>
        </p:spPr>
        <p:txBody>
          <a:bodyPr/>
          <a:lstStyle/>
          <a:p>
            <a:r>
              <a:rPr lang="en-US"/>
              <a:t>Connect to the coder box (cont.)</a:t>
            </a:r>
            <a:br>
              <a:rPr lang="en-US"/>
            </a:br>
            <a:r>
              <a:rPr lang="en-US"/>
              <a:t>(build server)</a:t>
            </a:r>
            <a:endParaRPr lang="en-US" sz="2000" cap="all"/>
          </a:p>
        </p:txBody>
      </p:sp>
    </p:spTree>
    <p:extLst>
      <p:ext uri="{BB962C8B-B14F-4D97-AF65-F5344CB8AC3E}">
        <p14:creationId xmlns:p14="http://schemas.microsoft.com/office/powerpoint/2010/main" val="1195713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59F3CD9-90A8-49B0-905A-2D8A9886B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000" y="1424991"/>
            <a:ext cx="11244574" cy="666336"/>
          </a:xfrm>
        </p:spPr>
        <p:txBody>
          <a:bodyPr/>
          <a:lstStyle/>
          <a:p>
            <a:r>
              <a:rPr lang="en-US" altLang="ja-JP" sz="1600" b="0">
                <a:latin typeface="+mn-lt"/>
              </a:rPr>
              <a:t>Initially, you will have no workspaces… select “Create from template”</a:t>
            </a:r>
          </a:p>
          <a:p>
            <a:endParaRPr lang="en-US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BA3FADF8-BC66-4100-BCB0-9A81D72AEF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828800"/>
            <a:ext cx="5726250" cy="4124841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02890A54-8A9E-4ADA-8E86-8EB838B72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32539"/>
            <a:ext cx="11244575" cy="720197"/>
          </a:xfrm>
        </p:spPr>
        <p:txBody>
          <a:bodyPr/>
          <a:lstStyle/>
          <a:p>
            <a:r>
              <a:rPr lang="en-US"/>
              <a:t>Create workspace</a:t>
            </a:r>
            <a:br>
              <a:rPr lang="en-US"/>
            </a:br>
            <a:r>
              <a:rPr lang="en-US" sz="2000"/>
              <a:t>create from template</a:t>
            </a:r>
            <a:endParaRPr lang="en-US" sz="2000" cap="all"/>
          </a:p>
        </p:txBody>
      </p:sp>
    </p:spTree>
    <p:extLst>
      <p:ext uri="{BB962C8B-B14F-4D97-AF65-F5344CB8AC3E}">
        <p14:creationId xmlns:p14="http://schemas.microsoft.com/office/powerpoint/2010/main" val="2103174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コンテンツ プレースホルダー 2">
            <a:extLst>
              <a:ext uri="{FF2B5EF4-FFF2-40B4-BE49-F238E27FC236}">
                <a16:creationId xmlns:a16="http://schemas.microsoft.com/office/drawing/2014/main" id="{261E8E9D-EFAF-4D19-B3D2-F144DEA4FAC2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 vert="horz" lIns="72000" tIns="0" rIns="72000" bIns="0" rtlCol="0" anchor="t">
            <a:noAutofit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en-US" altLang="ja-JP" b="0">
                <a:latin typeface="+mn-lt"/>
              </a:rPr>
              <a:t>Currently we only have two templates, we will add more as needed, select “Use template”</a:t>
            </a:r>
            <a:br>
              <a:rPr lang="en-US" altLang="ja-JP" b="0">
                <a:latin typeface="+mn-lt"/>
              </a:rPr>
            </a:br>
            <a:r>
              <a:rPr lang="en-US" altLang="ja-JP" b="0">
                <a:latin typeface="+mn-lt"/>
              </a:rPr>
              <a:t>In VN, we only have one template ‘</a:t>
            </a:r>
            <a:r>
              <a:rPr lang="en-US" altLang="ja-JP" b="0" err="1">
                <a:latin typeface="+mn-lt"/>
              </a:rPr>
              <a:t>fsp</a:t>
            </a:r>
            <a:r>
              <a:rPr lang="en-US" altLang="ja-JP" b="0">
                <a:latin typeface="+mn-lt"/>
              </a:rPr>
              <a:t>-dev’ (re-used from the one of US to unify the same docker image)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0B726F-44AC-4547-B3EC-89A90F9FE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26" y="2238211"/>
            <a:ext cx="11238382" cy="3453462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3EACF932-A504-4874-8516-F8BDDE6F0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32539"/>
            <a:ext cx="11244575" cy="720197"/>
          </a:xfrm>
        </p:spPr>
        <p:txBody>
          <a:bodyPr/>
          <a:lstStyle/>
          <a:p>
            <a:r>
              <a:rPr lang="en-US"/>
              <a:t>Create workspace</a:t>
            </a:r>
            <a:br>
              <a:rPr lang="en-US"/>
            </a:br>
            <a:r>
              <a:rPr lang="en-US" sz="2000"/>
              <a:t>choose the template</a:t>
            </a:r>
            <a:endParaRPr lang="en-US" sz="2000" cap="all"/>
          </a:p>
        </p:txBody>
      </p:sp>
    </p:spTree>
    <p:extLst>
      <p:ext uri="{BB962C8B-B14F-4D97-AF65-F5344CB8AC3E}">
        <p14:creationId xmlns:p14="http://schemas.microsoft.com/office/powerpoint/2010/main" val="568642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コンテンツ プレースホルダー 2">
            <a:extLst>
              <a:ext uri="{FF2B5EF4-FFF2-40B4-BE49-F238E27FC236}">
                <a16:creationId xmlns:a16="http://schemas.microsoft.com/office/drawing/2014/main" id="{261E8E9D-EFAF-4D19-B3D2-F144DEA4FAC2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 vert="horz" lIns="72000" tIns="0" rIns="72000" bIns="0" rtlCol="0" anchor="t">
            <a:noAutofit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en-US" altLang="ja-JP" b="0">
                <a:latin typeface="+mn-lt"/>
              </a:rPr>
              <a:t>Fill in fields as appropriate, (</a:t>
            </a:r>
            <a:r>
              <a:rPr lang="en-US" altLang="ja-JP" b="0">
                <a:solidFill>
                  <a:srgbClr val="FF0000"/>
                </a:solidFill>
                <a:latin typeface="+mn-lt"/>
              </a:rPr>
              <a:t>must change Git Name</a:t>
            </a:r>
            <a:r>
              <a:rPr lang="en-US" altLang="ja-JP" b="0">
                <a:latin typeface="+mn-lt"/>
              </a:rPr>
              <a:t>) then “Create workspaces”</a:t>
            </a: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7B58D0CF-D94E-4099-B8BA-38D45BBE2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32539"/>
            <a:ext cx="11244575" cy="720197"/>
          </a:xfrm>
        </p:spPr>
        <p:txBody>
          <a:bodyPr/>
          <a:lstStyle/>
          <a:p>
            <a:r>
              <a:rPr lang="en-US"/>
              <a:t>Create workspace</a:t>
            </a:r>
            <a:br>
              <a:rPr lang="en-US"/>
            </a:br>
            <a:r>
              <a:rPr lang="en-US" sz="2000"/>
              <a:t>choose the docker image</a:t>
            </a:r>
            <a:endParaRPr lang="en-US" sz="2000" cap="al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23920C-F357-4E0F-A24E-931052767D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702" y="1737934"/>
            <a:ext cx="7166183" cy="4578527"/>
          </a:xfrm>
          <a:prstGeom prst="rect">
            <a:avLst/>
          </a:prstGeom>
        </p:spPr>
      </p:pic>
      <p:sp>
        <p:nvSpPr>
          <p:cNvPr id="10" name="コンテンツ プレースホルダー 2">
            <a:extLst>
              <a:ext uri="{FF2B5EF4-FFF2-40B4-BE49-F238E27FC236}">
                <a16:creationId xmlns:a16="http://schemas.microsoft.com/office/drawing/2014/main" id="{86F12F97-2C2F-4B3B-902A-A04D696B7F2B}"/>
              </a:ext>
            </a:extLst>
          </p:cNvPr>
          <p:cNvSpPr txBox="1">
            <a:spLocks/>
          </p:cNvSpPr>
          <p:nvPr/>
        </p:nvSpPr>
        <p:spPr>
          <a:xfrm>
            <a:off x="7963270" y="4640187"/>
            <a:ext cx="3749304" cy="1414384"/>
          </a:xfrm>
          <a:prstGeom prst="rect">
            <a:avLst/>
          </a:prstGeom>
          <a:solidFill>
            <a:schemeClr val="bg1"/>
          </a:solidFill>
        </p:spPr>
        <p:txBody>
          <a:bodyPr vert="horz" lIns="72000" tIns="0" rIns="7200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5600" indent="-1778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50" indent="-18415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-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-179388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-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0"/>
              </a:spcAft>
            </a:pPr>
            <a:r>
              <a:rPr lang="en-US" altLang="ja-JP"/>
              <a:t>means the latest commit from the ‘develop’ branch on RA peaks repos</a:t>
            </a:r>
          </a:p>
          <a:p>
            <a:pPr>
              <a:spcAft>
                <a:spcPts val="0"/>
              </a:spcAft>
            </a:pPr>
            <a:endParaRPr lang="en-US" altLang="ja-JP"/>
          </a:p>
          <a:p>
            <a:pPr>
              <a:spcAft>
                <a:spcPts val="0"/>
              </a:spcAft>
            </a:pPr>
            <a:r>
              <a:rPr lang="en-US" altLang="ja-JP"/>
              <a:t>Developer can freely checkout to other branches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A31FE83-238A-4EE2-BA56-D9B375E6C9D1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5228948" y="4793201"/>
            <a:ext cx="2734322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F6776A87-A1C1-4AE3-BA7C-AAC300C55EE4}"/>
              </a:ext>
            </a:extLst>
          </p:cNvPr>
          <p:cNvSpPr/>
          <p:nvPr/>
        </p:nvSpPr>
        <p:spPr>
          <a:xfrm>
            <a:off x="4696287" y="4694809"/>
            <a:ext cx="532661" cy="196784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622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コンテンツ プレースホルダー 2">
            <a:extLst>
              <a:ext uri="{FF2B5EF4-FFF2-40B4-BE49-F238E27FC236}">
                <a16:creationId xmlns:a16="http://schemas.microsoft.com/office/drawing/2014/main" id="{261E8E9D-EFAF-4D19-B3D2-F144DEA4FAC2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 vert="horz" lIns="72000" tIns="0" rIns="72000" bIns="0" rtlCol="0" anchor="t">
            <a:noAutofit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en-US" altLang="ja-JP" b="0">
                <a:latin typeface="+mn-lt"/>
              </a:rPr>
              <a:t>The created workspace is based on the template and is directly controlled by the creator (not shared)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ja-JP" b="0">
                <a:latin typeface="+mn-lt"/>
              </a:rPr>
              <a:t>- This is like docker image and docker container analogy</a:t>
            </a: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5A4F8658-AC9F-4B36-8AA4-E3D7463BB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32539"/>
            <a:ext cx="11244575" cy="720197"/>
          </a:xfrm>
        </p:spPr>
        <p:txBody>
          <a:bodyPr/>
          <a:lstStyle/>
          <a:p>
            <a:r>
              <a:rPr lang="en-US"/>
              <a:t>Create workspace</a:t>
            </a:r>
            <a:br>
              <a:rPr lang="en-US"/>
            </a:br>
            <a:r>
              <a:rPr lang="en-US" sz="2000"/>
              <a:t>isolated workspace</a:t>
            </a:r>
            <a:endParaRPr lang="en-US" sz="2000" cap="all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9D9D73-E3B5-4D60-9B97-D11589FB7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744" y="2227188"/>
            <a:ext cx="10807083" cy="3815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730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コンテンツ プレースホルダー 2">
            <a:extLst>
              <a:ext uri="{FF2B5EF4-FFF2-40B4-BE49-F238E27FC236}">
                <a16:creationId xmlns:a16="http://schemas.microsoft.com/office/drawing/2014/main" id="{261E8E9D-EFAF-4D19-B3D2-F144DEA4FAC2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 vert="horz" lIns="72000" tIns="0" rIns="72000" bIns="0" rtlCol="0" anchor="t">
            <a:noAutofit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en-US" altLang="ja-JP" b="0">
                <a:latin typeface="+mn-lt"/>
              </a:rPr>
              <a:t>You can see all your workspaces on “Workspaces” </a:t>
            </a:r>
            <a:br>
              <a:rPr lang="en-US" altLang="ja-JP" b="0">
                <a:latin typeface="+mn-lt"/>
              </a:rPr>
            </a:br>
            <a:r>
              <a:rPr lang="en-US" altLang="ja-JP" b="0">
                <a:latin typeface="+mn-lt"/>
              </a:rPr>
              <a:t>Each workspace is isolated (like multiple docker containers)</a:t>
            </a: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9A484A56-F8BA-4230-B470-623D2F63F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99" y="332539"/>
            <a:ext cx="11244575" cy="720197"/>
          </a:xfrm>
        </p:spPr>
        <p:txBody>
          <a:bodyPr/>
          <a:lstStyle/>
          <a:p>
            <a:r>
              <a:rPr lang="en-US"/>
              <a:t>Create workspace</a:t>
            </a:r>
            <a:br>
              <a:rPr lang="en-US"/>
            </a:br>
            <a:r>
              <a:rPr lang="en-US" sz="2000"/>
              <a:t>start the workspace</a:t>
            </a:r>
            <a:endParaRPr lang="en-US" sz="2000" cap="all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5483CC-2518-4E25-BC21-4A64BBB4B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276" y="2265210"/>
            <a:ext cx="10594019" cy="374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956091"/>
      </p:ext>
    </p:extLst>
  </p:cSld>
  <p:clrMapOvr>
    <a:masterClrMapping/>
  </p:clrMapOvr>
</p:sld>
</file>

<file path=ppt/theme/theme1.xml><?xml version="1.0" encoding="utf-8"?>
<a:theme xmlns:a="http://schemas.openxmlformats.org/drawingml/2006/main" name="Renesas Template 2022 - EN Confidential">
  <a:themeElements>
    <a:clrScheme name="Renesas_colors">
      <a:dk1>
        <a:srgbClr val="3C3C3B"/>
      </a:dk1>
      <a:lt1>
        <a:sysClr val="window" lastClr="FFFFFF"/>
      </a:lt1>
      <a:dk2>
        <a:srgbClr val="06418C"/>
      </a:dk2>
      <a:lt2>
        <a:srgbClr val="F2F2F2"/>
      </a:lt2>
      <a:accent1>
        <a:srgbClr val="4471A9"/>
      </a:accent1>
      <a:accent2>
        <a:srgbClr val="D70000"/>
      </a:accent2>
      <a:accent3>
        <a:srgbClr val="FFC800"/>
      </a:accent3>
      <a:accent4>
        <a:srgbClr val="669933"/>
      </a:accent4>
      <a:accent5>
        <a:srgbClr val="993399"/>
      </a:accent5>
      <a:accent6>
        <a:srgbClr val="9D9D9D"/>
      </a:accent6>
      <a:hlink>
        <a:srgbClr val="06418C"/>
      </a:hlink>
      <a:folHlink>
        <a:srgbClr val="993399"/>
      </a:folHlink>
    </a:clrScheme>
    <a:fontScheme name="ユーザー定義 1">
      <a:majorFont>
        <a:latin typeface="Arial Narrow"/>
        <a:ea typeface="メイリオ"/>
        <a:cs typeface=""/>
      </a:majorFont>
      <a:minorFont>
        <a:latin typeface="Arial"/>
        <a:ea typeface="メイリオ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1" id="{125BF400-27B7-465A-8934-9CF6A6465084}" vid="{1A36E5B4-3FB3-4271-8F0B-A55F62731BE0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ACDF933AFDC72644BEC2DD4A66F8588E" ma:contentTypeVersion="28" ma:contentTypeDescription="Create a new document." ma:contentTypeScope="" ma:versionID="fc185b18514eeaee7e338656ed8c9bba">
  <xsd:schema xmlns:xsd="http://www.w3.org/2001/XMLSchema" xmlns:xs="http://www.w3.org/2001/XMLSchema" xmlns:p="http://schemas.microsoft.com/office/2006/metadata/properties" xmlns:ns2="084dd9f6-50cb-4ac1-978b-315f52073de3" xmlns:ns3="e45712e8-6429-47e4-bf94-5d5d0cff5b2d" xmlns:ns4="c24288ec-b664-4237-bfbf-b4d897279037" targetNamespace="http://schemas.microsoft.com/office/2006/metadata/properties" ma:root="true" ma:fieldsID="0e47a414ecd0ad66eaac1c720f42da7b" ns2:_="" ns3:_="" ns4:_="">
    <xsd:import namespace="084dd9f6-50cb-4ac1-978b-315f52073de3"/>
    <xsd:import namespace="e45712e8-6429-47e4-bf94-5d5d0cff5b2d"/>
    <xsd:import namespace="c24288ec-b664-4237-bfbf-b4d897279037"/>
    <xsd:element name="properties">
      <xsd:complexType>
        <xsd:sequence>
          <xsd:element name="documentManagement">
            <xsd:complexType>
              <xsd:all>
                <xsd:element ref="ns2:PublishingStartDate" minOccurs="0"/>
                <xsd:element ref="ns2:PublishingExpirationDate" minOccurs="0"/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84dd9f6-50cb-4ac1-978b-315f52073de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format="DateTime" ma:internalName="PublishingStartDate" ma:readOnly="fals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format="DateTime" ma:internalName="PublishingExpirationDate" ma:readOnly="false">
      <xsd:simpleType>
        <xsd:restriction base="dms:Unknown"/>
      </xsd:simple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画像タグ" ma:readOnly="false" ma:fieldId="{5cf76f15-5ced-4ddc-b409-7134ff3c332f}" ma:taxonomyMulti="true" ma:sspId="631f0850-98f7-4372-8aa8-4aaf7edce82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5712e8-6429-47e4-bf94-5d5d0cff5b2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SearchPeopleOnly="false" ma:SharePointGroup="0" ma:internalName="SharedWithUsers" ma:readOnly="true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4288ec-b664-4237-bfbf-b4d897279037" elementFormDefault="qualified">
    <xsd:import namespace="http://schemas.microsoft.com/office/2006/documentManagement/types"/>
    <xsd:import namespace="http://schemas.microsoft.com/office/infopath/2007/PartnerControls"/>
    <xsd:element name="TaxCatchAll" ma:index="22" nillable="true" ma:displayName="Taxonomy Catch All Column" ma:hidden="true" ma:list="{4fdab1bc-26b5-407e-99d0-649d445c7cd6}" ma:internalName="TaxCatchAll" ma:showField="CatchAllData" ma:web="e45712e8-6429-47e4-bf94-5d5d0cff5b2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084dd9f6-50cb-4ac1-978b-315f52073de3" xsi:nil="true"/>
    <PublishingStartDate xmlns="084dd9f6-50cb-4ac1-978b-315f52073de3" xsi:nil="true"/>
    <lcf76f155ced4ddcb4097134ff3c332f xmlns="084dd9f6-50cb-4ac1-978b-315f52073de3">
      <Terms xmlns="http://schemas.microsoft.com/office/infopath/2007/PartnerControls"/>
    </lcf76f155ced4ddcb4097134ff3c332f>
    <TaxCatchAll xmlns="c24288ec-b664-4237-bfbf-b4d897279037" xsi:nil="true"/>
  </documentManagement>
</p:properties>
</file>

<file path=customXml/itemProps1.xml><?xml version="1.0" encoding="utf-8"?>
<ds:datastoreItem xmlns:ds="http://schemas.openxmlformats.org/officeDocument/2006/customXml" ds:itemID="{438BB755-371C-496D-B422-CC7EAE58E8AC}">
  <ds:schemaRefs>
    <ds:schemaRef ds:uri="084dd9f6-50cb-4ac1-978b-315f52073de3"/>
    <ds:schemaRef ds:uri="c24288ec-b664-4237-bfbf-b4d897279037"/>
    <ds:schemaRef ds:uri="e45712e8-6429-47e4-bf94-5d5d0cff5b2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2F3BE601-7F02-4240-9AF6-86A6A55D9AE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E71853E-0EF3-4973-AB23-17AA5798BB66}">
  <ds:schemaRefs>
    <ds:schemaRef ds:uri="084dd9f6-50cb-4ac1-978b-315f52073de3"/>
    <ds:schemaRef ds:uri="c24288ec-b664-4237-bfbf-b4d897279037"/>
    <ds:schemaRef ds:uri="e45712e8-6429-47e4-bf94-5d5d0cff5b2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EN_conf_2023_Renesas_PPTtemp</Template>
  <Application>Microsoft Office PowerPoint</Application>
  <PresentationFormat>Widescreen</PresentationFormat>
  <Slides>37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Renesas Template 2022 - EN Confidential</vt:lpstr>
      <vt:lpstr>PowerPoint Presentation</vt:lpstr>
      <vt:lpstr>Agenda</vt:lpstr>
      <vt:lpstr>Connect to the coder box (build server)</vt:lpstr>
      <vt:lpstr>Connect to the coder box (cont.) (build server)</vt:lpstr>
      <vt:lpstr>Create workspace create from template</vt:lpstr>
      <vt:lpstr>Create workspace choose the template</vt:lpstr>
      <vt:lpstr>Create workspace choose the docker image</vt:lpstr>
      <vt:lpstr>Create workspace isolated workspace</vt:lpstr>
      <vt:lpstr>Create workspace start the workspace</vt:lpstr>
      <vt:lpstr>Create workspace using method</vt:lpstr>
      <vt:lpstr>How to use VS Code Desktop</vt:lpstr>
      <vt:lpstr>How to use VS Code Desktop</vt:lpstr>
      <vt:lpstr>How to use VS Code Desktop</vt:lpstr>
      <vt:lpstr>How to use code-server</vt:lpstr>
      <vt:lpstr>How to use no-vnc desktop</vt:lpstr>
      <vt:lpstr>How to use terminal</vt:lpstr>
      <vt:lpstr>How to use ssh</vt:lpstr>
      <vt:lpstr>How to use ssh</vt:lpstr>
      <vt:lpstr>Build and run (ra unity test)</vt:lpstr>
      <vt:lpstr>Build and run (ra unity test)</vt:lpstr>
      <vt:lpstr>Build and run (ra unity test) – VS Code desktop</vt:lpstr>
      <vt:lpstr>Build and run (ra unity test) – VS Code desktop</vt:lpstr>
      <vt:lpstr>Build and run (ra unity test) – coder-server</vt:lpstr>
      <vt:lpstr>Build and run (ra unity test) – no-vnc desktop</vt:lpstr>
      <vt:lpstr>Build and run (ra unity test) – terminal</vt:lpstr>
      <vt:lpstr>Build and run (ra unity test) – ssh</vt:lpstr>
      <vt:lpstr>debug (by e2studio on no-vnc desktop)</vt:lpstr>
      <vt:lpstr>debug (by e2studio on no-vnc desktop)</vt:lpstr>
      <vt:lpstr>debug (by e2studio on no-vnc desktop)</vt:lpstr>
      <vt:lpstr>debug (by e2studio on no-vnc desktop)</vt:lpstr>
      <vt:lpstr>Update workspace version</vt:lpstr>
      <vt:lpstr>reference</vt:lpstr>
      <vt:lpstr>PowerPoint Presentation</vt:lpstr>
      <vt:lpstr>Why use coder</vt:lpstr>
      <vt:lpstr>Why use coder</vt:lpstr>
      <vt:lpstr>Why use coder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Bao Nguyen</dc:creator>
  <cp:revision>1</cp:revision>
  <dcterms:created xsi:type="dcterms:W3CDTF">2023-03-02T16:11:06Z</dcterms:created>
  <dcterms:modified xsi:type="dcterms:W3CDTF">2023-07-06T02:12:01Z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0x010100ACDF933AFDC72644BEC2DD4A66F8588E</vt:lpwstr>
  </property>
  <property fmtid="{D5CDD505-2E9C-101B-9397-08002B2CF9AE}" pid="3" name="xd_ProgID">
    <vt:lpwstr/>
  </property>
  <property fmtid="{D5CDD505-2E9C-101B-9397-08002B2CF9AE}" pid="4" name="ComplianceAssetId">
    <vt:lpwstr/>
  </property>
  <property fmtid="{D5CDD505-2E9C-101B-9397-08002B2CF9AE}" pid="5" name="TemplateUrl">
    <vt:lpwstr/>
  </property>
</Properties>
</file>

<file path=docProps/thumbnail.jpeg>
</file>